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6" r:id="rId3"/>
    <p:sldId id="260" r:id="rId4"/>
    <p:sldId id="258" r:id="rId5"/>
    <p:sldId id="259" r:id="rId6"/>
    <p:sldId id="261" r:id="rId7"/>
    <p:sldId id="265" r:id="rId8"/>
    <p:sldId id="264" r:id="rId9"/>
    <p:sldId id="267" r:id="rId10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E3E3E3"/>
    <a:srgbClr val="FF8D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65"/>
  </p:normalViewPr>
  <p:slideViewPr>
    <p:cSldViewPr snapToGrid="0" snapToObjects="1">
      <p:cViewPr varScale="1">
        <p:scale>
          <a:sx n="74" d="100"/>
          <a:sy n="74" d="100"/>
        </p:scale>
        <p:origin x="-55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B1E12B11-4F4C-3A4C-8CBF-37056273AA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23C2B303-F250-1E4D-A969-BE028063FB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42927" y="2586038"/>
            <a:ext cx="5424668" cy="2387600"/>
          </a:xfrm>
        </p:spPr>
        <p:txBody>
          <a:bodyPr anchor="b"/>
          <a:lstStyle>
            <a:lvl1pPr algn="r">
              <a:defRPr sz="6000"/>
            </a:lvl1pPr>
          </a:lstStyle>
          <a:p>
            <a:r>
              <a:rPr lang="en-GB"/>
              <a:t>Click to edit Master title style</a:t>
            </a:r>
            <a:endParaRPr lang="uk-UA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5D7770C-AF11-6D4D-96F5-4881A17A66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42927" y="5065713"/>
            <a:ext cx="5424668" cy="1655762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uk-UA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97F82EA-5B9A-9C41-BB00-04B4EF60D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DAE83-9695-8C4A-B05F-AD7344F10D97}" type="datetimeFigureOut">
              <a:rPr lang="uk-UA" smtClean="0"/>
              <a:t>29.03.2024</a:t>
            </a:fld>
            <a:endParaRPr lang="uk-UA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9988749-9614-FF45-999D-F353E2120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2EA518E-3384-0441-8331-F95AD960E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874E4-E9F2-7C47-B983-809B52A9B7F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30869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F0D44C3-AAEA-B847-8D14-FBAF56E56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uk-UA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0FBE008D-5061-0242-A860-0BEA1B74D9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uk-UA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7435E1C-A754-6041-BF88-5D0BF07BB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DAE83-9695-8C4A-B05F-AD7344F10D97}" type="datetimeFigureOut">
              <a:rPr lang="uk-UA" smtClean="0"/>
              <a:t>29.03.2024</a:t>
            </a:fld>
            <a:endParaRPr lang="uk-UA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D559B58-8C8F-E240-A502-6992AA630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BC7C5D5-0F1F-804E-9AB5-9BEC6F6BC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874E4-E9F2-7C47-B983-809B52A9B7F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07261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A9514878-3C2C-864C-9D13-896173EC0B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uk-UA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AD86AEB7-EF3B-0B44-93C4-1D6D02873F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uk-UA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2E83A1D-0F8F-6D4D-87C1-2B19EE2F2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DAE83-9695-8C4A-B05F-AD7344F10D97}" type="datetimeFigureOut">
              <a:rPr lang="uk-UA" smtClean="0"/>
              <a:t>29.03.2024</a:t>
            </a:fld>
            <a:endParaRPr lang="uk-UA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569C5D0-2934-1D4A-B5C7-3608E1ACD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ADF8386-CC75-5648-B79D-995CFD03D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874E4-E9F2-7C47-B983-809B52A9B7F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32285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063D77D-74BB-D44E-9806-DE00527C2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uk-UA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F063C6-E040-134A-AEB8-58AD1238E4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uk-UA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B471EF0-07E0-9645-BDE7-DB08124FF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DAE83-9695-8C4A-B05F-AD7344F10D97}" type="datetimeFigureOut">
              <a:rPr lang="uk-UA" smtClean="0"/>
              <a:t>29.03.2024</a:t>
            </a:fld>
            <a:endParaRPr lang="uk-UA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F68BEBE-1F8C-4D48-AFAB-43A92C093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3B4926C-3B92-114A-AA89-EB3DC43FC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874E4-E9F2-7C47-B983-809B52A9B7F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68435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AC4227C-49D1-3F47-A6C1-78DAB52D2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uk-UA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84DBF4E-7CCE-574A-BB52-C6920E9DFB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BCBFACB-23D7-5D4A-B762-97E6D2448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DAE83-9695-8C4A-B05F-AD7344F10D97}" type="datetimeFigureOut">
              <a:rPr lang="uk-UA" smtClean="0"/>
              <a:t>29.03.2024</a:t>
            </a:fld>
            <a:endParaRPr lang="uk-UA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D8B1752-548F-094F-A940-C14B7A83C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3F2887C-A38B-7942-B98D-A958CA46E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874E4-E9F2-7C47-B983-809B52A9B7F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67587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33044E2-33D8-9F48-BFF8-5F265F24C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uk-UA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3E3654B-7311-B54E-B2D4-4F85F0458E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uk-UA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DA9822E-365E-F44B-8880-9626AFB5CE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uk-UA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3218E1A-9B0A-B04C-B340-64CE2E52F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DAE83-9695-8C4A-B05F-AD7344F10D97}" type="datetimeFigureOut">
              <a:rPr lang="uk-UA" smtClean="0"/>
              <a:t>29.03.2024</a:t>
            </a:fld>
            <a:endParaRPr lang="uk-UA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DCBCE76-1DDD-B644-9398-6F3AC3C75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96193AD-D165-D74B-8B66-CF20EC46E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874E4-E9F2-7C47-B983-809B52A9B7F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29952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51DB99E-7E5D-9E40-9345-C6DE94C3E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uk-UA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B823DB5-E69F-BF42-A418-C411AA62EC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59B1F32-AAF8-C044-8FEB-CA26CD892E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uk-UA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71428666-2E61-A848-A1DC-502C4E968E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7822E6B8-B8EA-4346-99E6-EE7E2C2628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uk-UA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9E8528C2-6410-E840-8DE5-D5216B42F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DAE83-9695-8C4A-B05F-AD7344F10D97}" type="datetimeFigureOut">
              <a:rPr lang="uk-UA" smtClean="0"/>
              <a:t>29.03.2024</a:t>
            </a:fld>
            <a:endParaRPr lang="uk-UA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9B1B5C41-F23C-F849-8C09-035CF7B30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2C73A5B6-4EE2-F64F-8219-66B4C8F3D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874E4-E9F2-7C47-B983-809B52A9B7F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84790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9D63C09-20F3-9C49-8B2A-1E7976710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uk-UA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EB307F2A-6456-E140-8442-06901460C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DAE83-9695-8C4A-B05F-AD7344F10D97}" type="datetimeFigureOut">
              <a:rPr lang="uk-UA" smtClean="0"/>
              <a:t>29.03.2024</a:t>
            </a:fld>
            <a:endParaRPr lang="uk-UA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5EE19516-6FE0-374A-9EC4-0ACF6B280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E04B710-AA20-FA4F-B4A4-7A8A03CF1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874E4-E9F2-7C47-B983-809B52A9B7F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2841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E8F58119-B34E-4446-846C-249E1AA39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DAE83-9695-8C4A-B05F-AD7344F10D97}" type="datetimeFigureOut">
              <a:rPr lang="uk-UA" smtClean="0"/>
              <a:t>29.03.2024</a:t>
            </a:fld>
            <a:endParaRPr lang="uk-UA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C10B11F2-1435-2545-AB24-7C943DDBB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0883570-50FF-194F-98D1-9B50B9E2E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874E4-E9F2-7C47-B983-809B52A9B7F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07768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54D282B-23FA-2F49-9D8E-F3C37F26D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uk-UA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CA02937-C62F-2C4A-B853-20B8B3C008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uk-UA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87B3901A-A23B-AC4E-A806-578C65F1E5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881311D-2CB7-0B4F-BACB-D3EB56A4A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DAE83-9695-8C4A-B05F-AD7344F10D97}" type="datetimeFigureOut">
              <a:rPr lang="uk-UA" smtClean="0"/>
              <a:t>29.03.2024</a:t>
            </a:fld>
            <a:endParaRPr lang="uk-UA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799DF36-0E89-FD42-AC33-A9063E8F9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77BCC31-9148-1442-8130-7E4F5E869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874E4-E9F2-7C47-B983-809B52A9B7F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49397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5756394-ABE9-874F-869F-45EF97320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uk-UA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EED8C170-B885-6444-A2D4-7733BCFCCD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6CFF143D-E5D1-FF4A-9DBB-4FE6606E6A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9106BBD2-2A5C-7D41-86A3-2AE8B6E65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DAE83-9695-8C4A-B05F-AD7344F10D97}" type="datetimeFigureOut">
              <a:rPr lang="uk-UA" smtClean="0"/>
              <a:t>29.03.2024</a:t>
            </a:fld>
            <a:endParaRPr lang="uk-UA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9B762AE-4541-7348-9F2D-2C466F03C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33C808B-011D-0F46-B208-7CF5C7C71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874E4-E9F2-7C47-B983-809B52A9B7F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04299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C8754C0C-DE1F-DC4C-B291-0D1E4E7A8ABA}"/>
              </a:ext>
            </a:extLst>
          </p:cNvPr>
          <p:cNvSpPr/>
          <p:nvPr userDrawn="1"/>
        </p:nvSpPr>
        <p:spPr>
          <a:xfrm>
            <a:off x="-1" y="844952"/>
            <a:ext cx="12191999" cy="801286"/>
          </a:xfrm>
          <a:prstGeom prst="rect">
            <a:avLst/>
          </a:prstGeom>
          <a:gradFill>
            <a:gsLst>
              <a:gs pos="0">
                <a:srgbClr val="E3E3E3">
                  <a:alpha val="0"/>
                </a:srgbClr>
              </a:gs>
              <a:gs pos="100000">
                <a:srgbClr val="E3E3E3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B684D996-DA3E-D442-BCA3-DFC202D3BC28}"/>
              </a:ext>
            </a:extLst>
          </p:cNvPr>
          <p:cNvSpPr/>
          <p:nvPr userDrawn="1"/>
        </p:nvSpPr>
        <p:spPr>
          <a:xfrm>
            <a:off x="-1" y="1646238"/>
            <a:ext cx="12192001" cy="5211762"/>
          </a:xfrm>
          <a:prstGeom prst="rect">
            <a:avLst/>
          </a:prstGeom>
          <a:solidFill>
            <a:srgbClr val="E3E3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1181F9E-7456-C143-BF14-5B88B193EC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uk-UA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440FFED-328F-424A-B7FB-7F9D6B0D55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DAE83-9695-8C4A-B05F-AD7344F10D97}" type="datetimeFigureOut">
              <a:rPr lang="uk-UA" smtClean="0"/>
              <a:t>29.03.2024</a:t>
            </a:fld>
            <a:endParaRPr lang="uk-UA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4D909B7-9F6C-8641-A0F9-12CF3A1ABE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69DB24E-74FC-F44A-832F-ADDE292162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874E4-E9F2-7C47-B983-809B52A9B7F1}" type="slidenum">
              <a:rPr lang="uk-UA" smtClean="0"/>
              <a:t>‹#›</a:t>
            </a:fld>
            <a:endParaRPr lang="uk-UA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F866A961-27A6-2A47-A122-1F78B9032CC5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 flipH="1" flipV="1">
            <a:off x="0" y="3697"/>
            <a:ext cx="12192000" cy="166096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580C4D3B-BDBC-8948-9E2B-414A9315F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511" y="155183"/>
            <a:ext cx="10515600" cy="6000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49396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F8D8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learningapps.org/watch?v=pxcprfrxj22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5788165-7CA2-2C44-8610-B4B5268900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73521" y="4275786"/>
            <a:ext cx="6718480" cy="2573875"/>
          </a:xfrm>
        </p:spPr>
        <p:txBody>
          <a:bodyPr>
            <a:noAutofit/>
          </a:bodyPr>
          <a:lstStyle/>
          <a:p>
            <a:r>
              <a:rPr lang="ru-RU" sz="4400" b="1" dirty="0"/>
              <a:t>Табличный процессор </a:t>
            </a:r>
            <a:r>
              <a:rPr lang="ru-RU" sz="4400" b="1" dirty="0" err="1"/>
              <a:t>Microsoft</a:t>
            </a:r>
            <a:r>
              <a:rPr lang="ru-RU" sz="4400" b="1" dirty="0"/>
              <a:t> </a:t>
            </a:r>
            <a:r>
              <a:rPr lang="ru-RU" sz="4400" b="1" dirty="0" err="1"/>
              <a:t>Excel</a:t>
            </a:r>
            <a:r>
              <a:rPr lang="ru-RU" sz="4400" b="1" dirty="0"/>
              <a:t> в профессиональной деятельности учителя и классного руководителя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88835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988457"/>
            <a:ext cx="12192000" cy="463844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u="sng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endParaRPr lang="ru-RU" sz="2400" b="1" u="sng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недрение ИКТ, раскрытие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основных возможностей, приемов и методов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обработки информации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табличном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процессоре, развитие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культуры педагога для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качества преподавания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предметов.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познакомить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возможностями создания электронных таблиц с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помощью табличного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процессора MS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научить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пользоваться табличным процессором для построения графиков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 диаграмм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автоматизированной обработки табличных данных;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условия для формирования практических навыков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на компьютере.</a:t>
            </a:r>
          </a:p>
        </p:txBody>
      </p:sp>
    </p:spTree>
    <p:extLst>
      <p:ext uri="{BB962C8B-B14F-4D97-AF65-F5344CB8AC3E}">
        <p14:creationId xmlns:p14="http://schemas.microsoft.com/office/powerpoint/2010/main" val="126450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B14D46C-1D23-8547-BB33-F0756F889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5182"/>
            <a:ext cx="10937111" cy="939521"/>
          </a:xfrm>
        </p:spPr>
        <p:txBody>
          <a:bodyPr>
            <a:noAutofit/>
          </a:bodyPr>
          <a:lstStyle/>
          <a:p>
            <a:r>
              <a:rPr lang="ru-RU" sz="3200" dirty="0" smtClean="0"/>
              <a:t>Использование электронных таблиц </a:t>
            </a:r>
            <a:br>
              <a:rPr lang="ru-RU" sz="3200" dirty="0" smtClean="0"/>
            </a:br>
            <a:r>
              <a:rPr lang="ru-RU" sz="3200" dirty="0" smtClean="0"/>
              <a:t>в профессиональной </a:t>
            </a:r>
            <a:br>
              <a:rPr lang="ru-RU" sz="3200" dirty="0" smtClean="0"/>
            </a:br>
            <a:r>
              <a:rPr lang="ru-RU" sz="3200" dirty="0" smtClean="0"/>
              <a:t>деятельности</a:t>
            </a:r>
            <a:endParaRPr lang="x-none" sz="3200" dirty="0"/>
          </a:p>
        </p:txBody>
      </p:sp>
      <p:grpSp>
        <p:nvGrpSpPr>
          <p:cNvPr id="4" name="组合 1">
            <a:extLst>
              <a:ext uri="{FF2B5EF4-FFF2-40B4-BE49-F238E27FC236}">
                <a16:creationId xmlns="" xmlns:a16="http://schemas.microsoft.com/office/drawing/2014/main" id="{2CF13DF9-9D71-FE42-AF70-897C1C1DDA1C}"/>
              </a:ext>
            </a:extLst>
          </p:cNvPr>
          <p:cNvGrpSpPr/>
          <p:nvPr/>
        </p:nvGrpSpPr>
        <p:grpSpPr>
          <a:xfrm>
            <a:off x="5186310" y="2156488"/>
            <a:ext cx="1819380" cy="3776112"/>
            <a:chOff x="4923304" y="1684213"/>
            <a:chExt cx="2229277" cy="4626854"/>
          </a:xfrm>
        </p:grpSpPr>
        <p:sp>
          <p:nvSpPr>
            <p:cNvPr id="5" name="Freeform 4" descr="e7d195523061f1c0f55f9af68525816972d868573ada39bc763F3977967589A5F92C178830C92595A6CE4D0132F8C206B2B04C416AAA86B7FD80AB023F78DAEB544E2F013E11B2B95AD21703D1C90034A379EC9026EFAAF5D8D3F6EDD7215B015B463D656B0929A814A5414683A393A7CC9BB506C975E20AD17C211CA623623BC48209FD1E344B18C2900D8641C9B362">
              <a:extLst>
                <a:ext uri="{FF2B5EF4-FFF2-40B4-BE49-F238E27FC236}">
                  <a16:creationId xmlns="" xmlns:a16="http://schemas.microsoft.com/office/drawing/2014/main" id="{71CEFFB3-47C7-9F42-940E-4532F34282FE}"/>
                </a:ext>
              </a:extLst>
            </p:cNvPr>
            <p:cNvSpPr/>
            <p:nvPr/>
          </p:nvSpPr>
          <p:spPr>
            <a:xfrm>
              <a:off x="5793154" y="2315778"/>
              <a:ext cx="973591" cy="486745"/>
            </a:xfrm>
            <a:custGeom>
              <a:avLst/>
              <a:gdLst>
                <a:gd name="connsiteX0" fmla="*/ 0 w 973591"/>
                <a:gd name="connsiteY0" fmla="*/ 0 h 486745"/>
                <a:gd name="connsiteX1" fmla="*/ 973591 w 973591"/>
                <a:gd name="connsiteY1" fmla="*/ 0 h 486745"/>
                <a:gd name="connsiteX2" fmla="*/ 973591 w 973591"/>
                <a:gd name="connsiteY2" fmla="*/ 486745 h 486745"/>
                <a:gd name="connsiteX3" fmla="*/ 0 w 973591"/>
                <a:gd name="connsiteY3" fmla="*/ 486745 h 486745"/>
                <a:gd name="connsiteX4" fmla="*/ 0 w 973591"/>
                <a:gd name="connsiteY4" fmla="*/ 0 h 486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3591" h="486745">
                  <a:moveTo>
                    <a:pt x="0" y="0"/>
                  </a:moveTo>
                  <a:lnTo>
                    <a:pt x="973591" y="0"/>
                  </a:lnTo>
                  <a:lnTo>
                    <a:pt x="973591" y="486745"/>
                  </a:lnTo>
                  <a:lnTo>
                    <a:pt x="0" y="486745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685" tIns="19685" rIns="19685" bIns="19685" numCol="1" spcCol="1270" anchor="ctr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100" b="1" kern="1200" dirty="0">
                  <a:solidFill>
                    <a:srgbClr val="595959">
                      <a:hueOff val="0"/>
                      <a:satOff val="0"/>
                      <a:lumOff val="0"/>
                      <a:alphaOff val="0"/>
                    </a:srgbClr>
                  </a:solidFill>
                  <a:latin typeface="inpin heiti" panose="00000500000000000000" pitchFamily="2" charset="-122"/>
                  <a:ea typeface="inpin heiti" panose="00000500000000000000" pitchFamily="2" charset="-122"/>
                  <a:sym typeface="inpin heiti" panose="00000500000000000000" pitchFamily="2" charset="-122"/>
                </a:rPr>
                <a:t> </a:t>
              </a:r>
            </a:p>
          </p:txBody>
        </p:sp>
        <p:sp>
          <p:nvSpPr>
            <p:cNvPr id="6" name="Freeform 5" descr="e7d195523061f1c0f55f9af68525816972d868573ada39bc763F3977967589A5F92C178830C92595A6CE4D0132F8C206B2B04C416AAA86B7FD80AB023F78DAEB544E2F013E11B2B95AD21703D1C90034A379EC9026EFAAF5D8D3F6EDD7215B015B463D656B0929A814A5414683A393A7CC9BB506C975E20AD17C211CA623623BC48209FD1E344B18C2900D8641C9B362">
              <a:extLst>
                <a:ext uri="{FF2B5EF4-FFF2-40B4-BE49-F238E27FC236}">
                  <a16:creationId xmlns="" xmlns:a16="http://schemas.microsoft.com/office/drawing/2014/main" id="{4923B1A9-4BDE-6945-AA3B-2466172733B1}"/>
                </a:ext>
              </a:extLst>
            </p:cNvPr>
            <p:cNvSpPr/>
            <p:nvPr/>
          </p:nvSpPr>
          <p:spPr>
            <a:xfrm>
              <a:off x="5306522" y="3320269"/>
              <a:ext cx="973591" cy="486745"/>
            </a:xfrm>
            <a:custGeom>
              <a:avLst/>
              <a:gdLst>
                <a:gd name="connsiteX0" fmla="*/ 0 w 973591"/>
                <a:gd name="connsiteY0" fmla="*/ 0 h 486745"/>
                <a:gd name="connsiteX1" fmla="*/ 973591 w 973591"/>
                <a:gd name="connsiteY1" fmla="*/ 0 h 486745"/>
                <a:gd name="connsiteX2" fmla="*/ 973591 w 973591"/>
                <a:gd name="connsiteY2" fmla="*/ 486745 h 486745"/>
                <a:gd name="connsiteX3" fmla="*/ 0 w 973591"/>
                <a:gd name="connsiteY3" fmla="*/ 486745 h 486745"/>
                <a:gd name="connsiteX4" fmla="*/ 0 w 973591"/>
                <a:gd name="connsiteY4" fmla="*/ 0 h 486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3591" h="486745">
                  <a:moveTo>
                    <a:pt x="0" y="0"/>
                  </a:moveTo>
                  <a:lnTo>
                    <a:pt x="973591" y="0"/>
                  </a:lnTo>
                  <a:lnTo>
                    <a:pt x="973591" y="486745"/>
                  </a:lnTo>
                  <a:lnTo>
                    <a:pt x="0" y="486745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685" tIns="19685" rIns="19685" bIns="19685" numCol="1" spcCol="1270" anchor="ctr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100" b="1" kern="1200" dirty="0">
                  <a:solidFill>
                    <a:srgbClr val="595959">
                      <a:hueOff val="0"/>
                      <a:satOff val="0"/>
                      <a:lumOff val="0"/>
                      <a:alphaOff val="0"/>
                    </a:srgbClr>
                  </a:solidFill>
                  <a:latin typeface="inpin heiti" panose="00000500000000000000" pitchFamily="2" charset="-122"/>
                  <a:ea typeface="inpin heiti" panose="00000500000000000000" pitchFamily="2" charset="-122"/>
                  <a:sym typeface="inpin heiti" panose="00000500000000000000" pitchFamily="2" charset="-122"/>
                </a:rPr>
                <a:t> </a:t>
              </a:r>
            </a:p>
          </p:txBody>
        </p:sp>
        <p:sp>
          <p:nvSpPr>
            <p:cNvPr id="7" name="Freeform 6" descr="e7d195523061f1c0f55f9af68525816972d868573ada39bc763F3977967589A5F92C178830C92595A6CE4D0132F8C206B2B04C416AAA86B7FD80AB023F78DAEB544E2F013E11B2B95AD21703D1C90034A379EC9026EFAAF5D8D3F6EDD7215B015B463D656B0929A814A5414683A393A7CC9BB506C975E20AD17C211CA623623BC48209FD1E344B18C2900D8641C9B362">
              <a:extLst>
                <a:ext uri="{FF2B5EF4-FFF2-40B4-BE49-F238E27FC236}">
                  <a16:creationId xmlns="" xmlns:a16="http://schemas.microsoft.com/office/drawing/2014/main" id="{EC874660-1513-6B4C-A80F-AD05AC09EF91}"/>
                </a:ext>
              </a:extLst>
            </p:cNvPr>
            <p:cNvSpPr/>
            <p:nvPr/>
          </p:nvSpPr>
          <p:spPr>
            <a:xfrm>
              <a:off x="5793154" y="4299283"/>
              <a:ext cx="973591" cy="486745"/>
            </a:xfrm>
            <a:custGeom>
              <a:avLst/>
              <a:gdLst>
                <a:gd name="connsiteX0" fmla="*/ 0 w 973591"/>
                <a:gd name="connsiteY0" fmla="*/ 0 h 486745"/>
                <a:gd name="connsiteX1" fmla="*/ 973591 w 973591"/>
                <a:gd name="connsiteY1" fmla="*/ 0 h 486745"/>
                <a:gd name="connsiteX2" fmla="*/ 973591 w 973591"/>
                <a:gd name="connsiteY2" fmla="*/ 486745 h 486745"/>
                <a:gd name="connsiteX3" fmla="*/ 0 w 973591"/>
                <a:gd name="connsiteY3" fmla="*/ 486745 h 486745"/>
                <a:gd name="connsiteX4" fmla="*/ 0 w 973591"/>
                <a:gd name="connsiteY4" fmla="*/ 0 h 486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3591" h="486745">
                  <a:moveTo>
                    <a:pt x="0" y="0"/>
                  </a:moveTo>
                  <a:lnTo>
                    <a:pt x="973591" y="0"/>
                  </a:lnTo>
                  <a:lnTo>
                    <a:pt x="973591" y="486745"/>
                  </a:lnTo>
                  <a:lnTo>
                    <a:pt x="0" y="486745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685" tIns="19685" rIns="19685" bIns="19685" numCol="1" spcCol="1270" anchor="ctr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3100" b="1" kern="1200">
                <a:solidFill>
                  <a:srgbClr val="595959">
                    <a:hueOff val="0"/>
                    <a:satOff val="0"/>
                    <a:lumOff val="0"/>
                    <a:alphaOff val="0"/>
                  </a:srgbClr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8" name="Freeform 7" descr="e7d195523061f1c0f55f9af68525816972d868573ada39bc763F3977967589A5F92C178830C92595A6CE4D0132F8C206B2B04C416AAA86B7FD80AB023F78DAEB544E2F013E11B2B95AD21703D1C90034A379EC9026EFAAF5D8D3F6EDD7215B015B463D656B0929A814A5414683A393A7CC9BB506C975E20AD17C211CA623623BC48209FD1E344B18C2900D8641C9B362">
              <a:extLst>
                <a:ext uri="{FF2B5EF4-FFF2-40B4-BE49-F238E27FC236}">
                  <a16:creationId xmlns="" xmlns:a16="http://schemas.microsoft.com/office/drawing/2014/main" id="{3508B5E7-F1C4-5840-B4ED-8A32086E06B6}"/>
                </a:ext>
              </a:extLst>
            </p:cNvPr>
            <p:cNvSpPr/>
            <p:nvPr/>
          </p:nvSpPr>
          <p:spPr>
            <a:xfrm>
              <a:off x="5306522" y="5329250"/>
              <a:ext cx="973591" cy="486745"/>
            </a:xfrm>
            <a:custGeom>
              <a:avLst/>
              <a:gdLst>
                <a:gd name="connsiteX0" fmla="*/ 0 w 973591"/>
                <a:gd name="connsiteY0" fmla="*/ 0 h 486745"/>
                <a:gd name="connsiteX1" fmla="*/ 973591 w 973591"/>
                <a:gd name="connsiteY1" fmla="*/ 0 h 486745"/>
                <a:gd name="connsiteX2" fmla="*/ 973591 w 973591"/>
                <a:gd name="connsiteY2" fmla="*/ 486745 h 486745"/>
                <a:gd name="connsiteX3" fmla="*/ 0 w 973591"/>
                <a:gd name="connsiteY3" fmla="*/ 486745 h 486745"/>
                <a:gd name="connsiteX4" fmla="*/ 0 w 973591"/>
                <a:gd name="connsiteY4" fmla="*/ 0 h 486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3591" h="486745">
                  <a:moveTo>
                    <a:pt x="0" y="0"/>
                  </a:moveTo>
                  <a:lnTo>
                    <a:pt x="973591" y="0"/>
                  </a:lnTo>
                  <a:lnTo>
                    <a:pt x="973591" y="486745"/>
                  </a:lnTo>
                  <a:lnTo>
                    <a:pt x="0" y="486745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685" tIns="19685" rIns="19685" bIns="19685" numCol="1" spcCol="1270" anchor="ctr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100" b="1" kern="1200" dirty="0">
                  <a:solidFill>
                    <a:srgbClr val="595959">
                      <a:hueOff val="0"/>
                      <a:satOff val="0"/>
                      <a:lumOff val="0"/>
                      <a:alphaOff val="0"/>
                    </a:srgbClr>
                  </a:solidFill>
                  <a:latin typeface="inpin heiti" panose="00000500000000000000" pitchFamily="2" charset="-122"/>
                  <a:ea typeface="inpin heiti" panose="00000500000000000000" pitchFamily="2" charset="-122"/>
                  <a:sym typeface="inpin heiti" panose="00000500000000000000" pitchFamily="2" charset="-122"/>
                </a:rPr>
                <a:t> </a:t>
              </a:r>
            </a:p>
          </p:txBody>
        </p:sp>
        <p:grpSp>
          <p:nvGrpSpPr>
            <p:cNvPr id="9" name="Group 8" descr="e7d195523061f1c0f55f9af68525816972d868573ada39bc763F3977967589A5F92C178830C92595A6CE4D0132F8C206B2B04C416AAA86B7FD80AB023F78DAEB544E2F013E11B2B95AD21703D1C90034A379EC9026EFAAF5D8D3F6EDD7215B015B463D656B0929A814A5414683A393A7CC9BB506C975E20AD17C211CA623623BC48209FD1E344B18C2900D8641C9B362">
              <a:extLst>
                <a:ext uri="{FF2B5EF4-FFF2-40B4-BE49-F238E27FC236}">
                  <a16:creationId xmlns="" xmlns:a16="http://schemas.microsoft.com/office/drawing/2014/main" id="{6078E9E7-6F42-AA41-B27E-49151C597E61}"/>
                </a:ext>
              </a:extLst>
            </p:cNvPr>
            <p:cNvGrpSpPr/>
            <p:nvPr/>
          </p:nvGrpSpPr>
          <p:grpSpPr>
            <a:xfrm>
              <a:off x="5407972" y="3693193"/>
              <a:ext cx="1744609" cy="1744787"/>
              <a:chOff x="5466028" y="3573608"/>
              <a:chExt cx="1744609" cy="1744787"/>
            </a:xfrm>
          </p:grpSpPr>
          <p:sp>
            <p:nvSpPr>
              <p:cNvPr id="19" name="Circular Arrow 18">
                <a:extLst>
                  <a:ext uri="{FF2B5EF4-FFF2-40B4-BE49-F238E27FC236}">
                    <a16:creationId xmlns="" xmlns:a16="http://schemas.microsoft.com/office/drawing/2014/main" id="{5902EFAC-1100-0B4D-B407-081ABAE3A1BA}"/>
                  </a:ext>
                </a:extLst>
              </p:cNvPr>
              <p:cNvSpPr/>
              <p:nvPr/>
            </p:nvSpPr>
            <p:spPr>
              <a:xfrm>
                <a:off x="5466028" y="3573608"/>
                <a:ext cx="1744609" cy="1744787"/>
              </a:xfrm>
              <a:prstGeom prst="circularArrow">
                <a:avLst>
                  <a:gd name="adj1" fmla="val 10980"/>
                  <a:gd name="adj2" fmla="val 1142322"/>
                  <a:gd name="adj3" fmla="val 4500000"/>
                  <a:gd name="adj4" fmla="val 13500000"/>
                  <a:gd name="adj5" fmla="val 12500"/>
                </a:avLst>
              </a:prstGeom>
              <a:solidFill>
                <a:schemeClr val="accent3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zh-CN" altLang="en-US">
                  <a:latin typeface="inpin heiti" panose="00000500000000000000" pitchFamily="2" charset="-122"/>
                  <a:ea typeface="inpin heiti" panose="00000500000000000000" pitchFamily="2" charset="-122"/>
                  <a:sym typeface="inpin heiti" panose="00000500000000000000" pitchFamily="2" charset="-122"/>
                </a:endParaRPr>
              </a:p>
            </p:txBody>
          </p:sp>
          <p:sp>
            <p:nvSpPr>
              <p:cNvPr id="20" name="Oval 19">
                <a:extLst>
                  <a:ext uri="{FF2B5EF4-FFF2-40B4-BE49-F238E27FC236}">
                    <a16:creationId xmlns="" xmlns:a16="http://schemas.microsoft.com/office/drawing/2014/main" id="{071EED87-77EF-6F44-B9CE-7EA034B2AE80}"/>
                  </a:ext>
                </a:extLst>
              </p:cNvPr>
              <p:cNvSpPr/>
              <p:nvPr/>
            </p:nvSpPr>
            <p:spPr>
              <a:xfrm>
                <a:off x="6018081" y="4121528"/>
                <a:ext cx="584388" cy="584388"/>
              </a:xfrm>
              <a:prstGeom prst="ellipse">
                <a:avLst/>
              </a:prstGeom>
              <a:solidFill>
                <a:schemeClr val="accent3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3716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d-ID" sz="200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inpin heiti" panose="00000500000000000000" pitchFamily="2" charset="-122"/>
                    <a:ea typeface="inpin heiti" panose="00000500000000000000" pitchFamily="2" charset="-122"/>
                    <a:sym typeface="inpin heiti" panose="00000500000000000000" pitchFamily="2" charset="-122"/>
                  </a:rPr>
                  <a:t>C</a:t>
                </a:r>
                <a:endParaRPr kumimoji="0" lang="en-US" sz="200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npin heiti" panose="00000500000000000000" pitchFamily="2" charset="-122"/>
                  <a:ea typeface="inpin heiti" panose="00000500000000000000" pitchFamily="2" charset="-122"/>
                  <a:sym typeface="inpin heiti" panose="00000500000000000000" pitchFamily="2" charset="-122"/>
                </a:endParaRPr>
              </a:p>
            </p:txBody>
          </p:sp>
        </p:grpSp>
        <p:grpSp>
          <p:nvGrpSpPr>
            <p:cNvPr id="10" name="Group 9" descr="e7d195523061f1c0f55f9af68525816972d868573ada39bc763F3977967589A5F92C178830C92595A6CE4D0132F8C206B2B04C416AAA86B7FD80AB023F78DAEB544E2F013E11B2B95AD21703D1C90034A379EC9026EFAAF5D8D3F6EDD7215B015B463D656B0929A814A5414683A393A7CC9BB506C975E20AD17C211CA623623BC48209FD1E344B18C2900D8641C9B362">
              <a:extLst>
                <a:ext uri="{FF2B5EF4-FFF2-40B4-BE49-F238E27FC236}">
                  <a16:creationId xmlns="" xmlns:a16="http://schemas.microsoft.com/office/drawing/2014/main" id="{EC07C967-B5E6-C74E-AD2A-BD40C8779A11}"/>
                </a:ext>
              </a:extLst>
            </p:cNvPr>
            <p:cNvGrpSpPr/>
            <p:nvPr/>
          </p:nvGrpSpPr>
          <p:grpSpPr>
            <a:xfrm>
              <a:off x="5047662" y="4811504"/>
              <a:ext cx="1498839" cy="1499563"/>
              <a:chOff x="5105718" y="4691919"/>
              <a:chExt cx="1498839" cy="1499563"/>
            </a:xfrm>
          </p:grpSpPr>
          <p:sp>
            <p:nvSpPr>
              <p:cNvPr id="17" name="Block Arc 16">
                <a:extLst>
                  <a:ext uri="{FF2B5EF4-FFF2-40B4-BE49-F238E27FC236}">
                    <a16:creationId xmlns="" xmlns:a16="http://schemas.microsoft.com/office/drawing/2014/main" id="{08140BC7-A757-D249-BBA3-C76DDE88ECC3}"/>
                  </a:ext>
                </a:extLst>
              </p:cNvPr>
              <p:cNvSpPr/>
              <p:nvPr/>
            </p:nvSpPr>
            <p:spPr>
              <a:xfrm>
                <a:off x="5105718" y="4691919"/>
                <a:ext cx="1498839" cy="1499563"/>
              </a:xfrm>
              <a:prstGeom prst="blockArc">
                <a:avLst>
                  <a:gd name="adj1" fmla="val 0"/>
                  <a:gd name="adj2" fmla="val 18900000"/>
                  <a:gd name="adj3" fmla="val 12740"/>
                </a:avLst>
              </a:prstGeom>
              <a:solidFill>
                <a:schemeClr val="accent4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zh-CN" altLang="en-US">
                  <a:latin typeface="inpin heiti" panose="00000500000000000000" pitchFamily="2" charset="-122"/>
                  <a:ea typeface="inpin heiti" panose="00000500000000000000" pitchFamily="2" charset="-122"/>
                  <a:sym typeface="inpin heiti" panose="00000500000000000000" pitchFamily="2" charset="-122"/>
                </a:endParaRPr>
              </a:p>
            </p:txBody>
          </p:sp>
          <p:sp>
            <p:nvSpPr>
              <p:cNvPr id="18" name="Oval 17">
                <a:extLst>
                  <a:ext uri="{FF2B5EF4-FFF2-40B4-BE49-F238E27FC236}">
                    <a16:creationId xmlns="" xmlns:a16="http://schemas.microsoft.com/office/drawing/2014/main" id="{86143A44-E28B-A447-93A8-496C9D0434CE}"/>
                  </a:ext>
                </a:extLst>
              </p:cNvPr>
              <p:cNvSpPr/>
              <p:nvPr/>
            </p:nvSpPr>
            <p:spPr>
              <a:xfrm>
                <a:off x="5576543" y="5163711"/>
                <a:ext cx="584388" cy="584388"/>
              </a:xfrm>
              <a:prstGeom prst="ellipse">
                <a:avLst/>
              </a:prstGeom>
              <a:solidFill>
                <a:schemeClr val="accent4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3716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d-ID" sz="200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inpin heiti" panose="00000500000000000000" pitchFamily="2" charset="-122"/>
                    <a:ea typeface="inpin heiti" panose="00000500000000000000" pitchFamily="2" charset="-122"/>
                    <a:sym typeface="inpin heiti" panose="00000500000000000000" pitchFamily="2" charset="-122"/>
                  </a:rPr>
                  <a:t>D</a:t>
                </a:r>
                <a:endParaRPr kumimoji="0" lang="en-US" sz="200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npin heiti" panose="00000500000000000000" pitchFamily="2" charset="-122"/>
                  <a:ea typeface="inpin heiti" panose="00000500000000000000" pitchFamily="2" charset="-122"/>
                  <a:sym typeface="inpin heiti" panose="00000500000000000000" pitchFamily="2" charset="-122"/>
                </a:endParaRPr>
              </a:p>
            </p:txBody>
          </p:sp>
        </p:grpSp>
        <p:grpSp>
          <p:nvGrpSpPr>
            <p:cNvPr id="11" name="Group 10" descr="e7d195523061f1c0f55f9af68525816972d868573ada39bc763F3977967589A5F92C178830C92595A6CE4D0132F8C206B2B04C416AAA86B7FD80AB023F78DAEB544E2F013E11B2B95AD21703D1C90034A379EC9026EFAAF5D8D3F6EDD7215B015B463D656B0929A814A5414683A393A7CC9BB506C975E20AD17C211CA623623BC48209FD1E344B18C2900D8641C9B362">
              <a:extLst>
                <a:ext uri="{FF2B5EF4-FFF2-40B4-BE49-F238E27FC236}">
                  <a16:creationId xmlns="" xmlns:a16="http://schemas.microsoft.com/office/drawing/2014/main" id="{BF41C622-7D5B-1F47-A66C-11A27984D68B}"/>
                </a:ext>
              </a:extLst>
            </p:cNvPr>
            <p:cNvGrpSpPr/>
            <p:nvPr/>
          </p:nvGrpSpPr>
          <p:grpSpPr>
            <a:xfrm>
              <a:off x="4923304" y="2686852"/>
              <a:ext cx="1744609" cy="1744787"/>
              <a:chOff x="4981360" y="2567267"/>
              <a:chExt cx="1744609" cy="1744787"/>
            </a:xfrm>
          </p:grpSpPr>
          <p:sp>
            <p:nvSpPr>
              <p:cNvPr id="15" name="Shape 14">
                <a:extLst>
                  <a:ext uri="{FF2B5EF4-FFF2-40B4-BE49-F238E27FC236}">
                    <a16:creationId xmlns="" xmlns:a16="http://schemas.microsoft.com/office/drawing/2014/main" id="{E6D6344C-31DC-3946-8046-46F889444BA7}"/>
                  </a:ext>
                </a:extLst>
              </p:cNvPr>
              <p:cNvSpPr/>
              <p:nvPr/>
            </p:nvSpPr>
            <p:spPr>
              <a:xfrm>
                <a:off x="4981360" y="2567267"/>
                <a:ext cx="1744609" cy="1744787"/>
              </a:xfrm>
              <a:prstGeom prst="leftCircularArrow">
                <a:avLst>
                  <a:gd name="adj1" fmla="val 10980"/>
                  <a:gd name="adj2" fmla="val 1142322"/>
                  <a:gd name="adj3" fmla="val 6300000"/>
                  <a:gd name="adj4" fmla="val 18900000"/>
                  <a:gd name="adj5" fmla="val 12500"/>
                </a:avLst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zh-CN" altLang="en-US">
                  <a:latin typeface="inpin heiti" panose="00000500000000000000" pitchFamily="2" charset="-122"/>
                  <a:ea typeface="inpin heiti" panose="00000500000000000000" pitchFamily="2" charset="-122"/>
                  <a:sym typeface="inpin heiti" panose="00000500000000000000" pitchFamily="2" charset="-122"/>
                </a:endParaRPr>
              </a:p>
            </p:txBody>
          </p:sp>
          <p:sp>
            <p:nvSpPr>
              <p:cNvPr id="16" name="Oval 15">
                <a:extLst>
                  <a:ext uri="{FF2B5EF4-FFF2-40B4-BE49-F238E27FC236}">
                    <a16:creationId xmlns="" xmlns:a16="http://schemas.microsoft.com/office/drawing/2014/main" id="{2BAE6471-CFF3-B945-8CF5-5C02EB1795E7}"/>
                  </a:ext>
                </a:extLst>
              </p:cNvPr>
              <p:cNvSpPr/>
              <p:nvPr/>
            </p:nvSpPr>
            <p:spPr>
              <a:xfrm>
                <a:off x="5576543" y="3163803"/>
                <a:ext cx="584388" cy="584388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3716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d-ID" sz="200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inpin heiti" panose="00000500000000000000" pitchFamily="2" charset="-122"/>
                    <a:ea typeface="inpin heiti" panose="00000500000000000000" pitchFamily="2" charset="-122"/>
                    <a:sym typeface="inpin heiti" panose="00000500000000000000" pitchFamily="2" charset="-122"/>
                  </a:rPr>
                  <a:t>B</a:t>
                </a:r>
                <a:endParaRPr kumimoji="0" lang="en-US" sz="200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npin heiti" panose="00000500000000000000" pitchFamily="2" charset="-122"/>
                  <a:ea typeface="inpin heiti" panose="00000500000000000000" pitchFamily="2" charset="-122"/>
                  <a:sym typeface="inpin heiti" panose="00000500000000000000" pitchFamily="2" charset="-122"/>
                </a:endParaRPr>
              </a:p>
            </p:txBody>
          </p:sp>
        </p:grpSp>
        <p:grpSp>
          <p:nvGrpSpPr>
            <p:cNvPr id="12" name="Group 11" descr="e7d195523061f1c0f55f9af68525816972d868573ada39bc763F3977967589A5F92C178830C92595A6CE4D0132F8C206B2B04C416AAA86B7FD80AB023F78DAEB544E2F013E11B2B95AD21703D1C90034A379EC9026EFAAF5D8D3F6EDD7215B015B463D656B0929A814A5414683A393A7CC9BB506C975E20AD17C211CA623623BC48209FD1E344B18C2900D8641C9B362">
              <a:extLst>
                <a:ext uri="{FF2B5EF4-FFF2-40B4-BE49-F238E27FC236}">
                  <a16:creationId xmlns="" xmlns:a16="http://schemas.microsoft.com/office/drawing/2014/main" id="{163EDCB4-DCC1-3045-92AB-BF51E47552F4}"/>
                </a:ext>
              </a:extLst>
            </p:cNvPr>
            <p:cNvGrpSpPr/>
            <p:nvPr/>
          </p:nvGrpSpPr>
          <p:grpSpPr>
            <a:xfrm>
              <a:off x="5407972" y="1684213"/>
              <a:ext cx="1744609" cy="1744787"/>
              <a:chOff x="5466028" y="1564628"/>
              <a:chExt cx="1744609" cy="1744787"/>
            </a:xfrm>
          </p:grpSpPr>
          <p:sp>
            <p:nvSpPr>
              <p:cNvPr id="13" name="Circular Arrow 12">
                <a:extLst>
                  <a:ext uri="{FF2B5EF4-FFF2-40B4-BE49-F238E27FC236}">
                    <a16:creationId xmlns="" xmlns:a16="http://schemas.microsoft.com/office/drawing/2014/main" id="{83C2A2E4-05E2-EB4D-8DD5-4DC8E18C862B}"/>
                  </a:ext>
                </a:extLst>
              </p:cNvPr>
              <p:cNvSpPr/>
              <p:nvPr/>
            </p:nvSpPr>
            <p:spPr>
              <a:xfrm>
                <a:off x="5466028" y="1564628"/>
                <a:ext cx="1744609" cy="1744787"/>
              </a:xfrm>
              <a:prstGeom prst="circularArrow">
                <a:avLst>
                  <a:gd name="adj1" fmla="val 10980"/>
                  <a:gd name="adj2" fmla="val 1142322"/>
                  <a:gd name="adj3" fmla="val 4500000"/>
                  <a:gd name="adj4" fmla="val 10800000"/>
                  <a:gd name="adj5" fmla="val 12500"/>
                </a:avLst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zh-CN" altLang="en-US">
                  <a:latin typeface="inpin heiti" panose="00000500000000000000" pitchFamily="2" charset="-122"/>
                  <a:ea typeface="inpin heiti" panose="00000500000000000000" pitchFamily="2" charset="-122"/>
                  <a:sym typeface="inpin heiti" panose="00000500000000000000" pitchFamily="2" charset="-122"/>
                </a:endParaRPr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="" xmlns:a16="http://schemas.microsoft.com/office/drawing/2014/main" id="{C595AE00-7FD9-3E42-893F-83785B60F62B}"/>
                  </a:ext>
                </a:extLst>
              </p:cNvPr>
              <p:cNvSpPr/>
              <p:nvPr/>
            </p:nvSpPr>
            <p:spPr>
              <a:xfrm>
                <a:off x="6050547" y="2147096"/>
                <a:ext cx="584388" cy="584388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3716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d-ID" sz="200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inpin heiti" panose="00000500000000000000" pitchFamily="2" charset="-122"/>
                    <a:ea typeface="inpin heiti" panose="00000500000000000000" pitchFamily="2" charset="-122"/>
                    <a:sym typeface="inpin heiti" panose="00000500000000000000" pitchFamily="2" charset="-122"/>
                  </a:rPr>
                  <a:t>A</a:t>
                </a:r>
                <a:endParaRPr kumimoji="0" lang="en-US" sz="200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npin heiti" panose="00000500000000000000" pitchFamily="2" charset="-122"/>
                  <a:ea typeface="inpin heiti" panose="00000500000000000000" pitchFamily="2" charset="-122"/>
                  <a:sym typeface="inpin heiti" panose="00000500000000000000" pitchFamily="2" charset="-122"/>
                </a:endParaRPr>
              </a:p>
            </p:txBody>
          </p:sp>
        </p:grpSp>
      </p:grpSp>
      <p:sp>
        <p:nvSpPr>
          <p:cNvPr id="23" name="矩形 35">
            <a:extLst>
              <a:ext uri="{FF2B5EF4-FFF2-40B4-BE49-F238E27FC236}">
                <a16:creationId xmlns="" xmlns:a16="http://schemas.microsoft.com/office/drawing/2014/main" id="{39A755D7-D049-4F44-8DD1-7C70AB604316}"/>
              </a:ext>
            </a:extLst>
          </p:cNvPr>
          <p:cNvSpPr/>
          <p:nvPr/>
        </p:nvSpPr>
        <p:spPr>
          <a:xfrm>
            <a:off x="7150971" y="2339487"/>
            <a:ext cx="2241974" cy="41088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just">
              <a:lnSpc>
                <a:spcPct val="120000"/>
              </a:lnSpc>
            </a:pPr>
            <a:r>
              <a:rPr lang="ru-RU" altLang="zh-CN" b="1" dirty="0" smtClean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Бухгалтер</a:t>
            </a:r>
            <a:endParaRPr lang="zh-CN" altLang="en-US" b="1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6" name="矩形 41">
            <a:extLst>
              <a:ext uri="{FF2B5EF4-FFF2-40B4-BE49-F238E27FC236}">
                <a16:creationId xmlns="" xmlns:a16="http://schemas.microsoft.com/office/drawing/2014/main" id="{45901CF8-3E82-2249-A55F-E65587DB8B94}"/>
              </a:ext>
            </a:extLst>
          </p:cNvPr>
          <p:cNvSpPr/>
          <p:nvPr/>
        </p:nvSpPr>
        <p:spPr>
          <a:xfrm>
            <a:off x="7150971" y="4037111"/>
            <a:ext cx="2241974" cy="41088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just">
              <a:lnSpc>
                <a:spcPct val="120000"/>
              </a:lnSpc>
            </a:pPr>
            <a:r>
              <a:rPr lang="ru-RU" altLang="zh-CN" b="1" dirty="0" smtClean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Ученые</a:t>
            </a:r>
            <a:endParaRPr lang="zh-CN" altLang="en-US" b="1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9" name="矩形 44">
            <a:extLst>
              <a:ext uri="{FF2B5EF4-FFF2-40B4-BE49-F238E27FC236}">
                <a16:creationId xmlns="" xmlns:a16="http://schemas.microsoft.com/office/drawing/2014/main" id="{5F473D60-3840-964A-AE77-4B3A3E9A8C54}"/>
              </a:ext>
            </a:extLst>
          </p:cNvPr>
          <p:cNvSpPr/>
          <p:nvPr/>
        </p:nvSpPr>
        <p:spPr>
          <a:xfrm>
            <a:off x="2763572" y="3098733"/>
            <a:ext cx="2241974" cy="41088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r">
              <a:lnSpc>
                <a:spcPct val="120000"/>
              </a:lnSpc>
            </a:pPr>
            <a:r>
              <a:rPr lang="ru-RU" altLang="zh-CN" b="1" dirty="0" smtClean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Деловые люди</a:t>
            </a:r>
            <a:endParaRPr lang="zh-CN" altLang="en-US" b="1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32" name="矩形 47">
            <a:extLst>
              <a:ext uri="{FF2B5EF4-FFF2-40B4-BE49-F238E27FC236}">
                <a16:creationId xmlns="" xmlns:a16="http://schemas.microsoft.com/office/drawing/2014/main" id="{B87F231D-97BD-884B-99C6-7D2EE964690C}"/>
              </a:ext>
            </a:extLst>
          </p:cNvPr>
          <p:cNvSpPr/>
          <p:nvPr/>
        </p:nvSpPr>
        <p:spPr>
          <a:xfrm>
            <a:off x="2763572" y="4887757"/>
            <a:ext cx="2241974" cy="10895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r">
              <a:lnSpc>
                <a:spcPct val="120000"/>
              </a:lnSpc>
            </a:pPr>
            <a:r>
              <a:rPr lang="ru-RU" altLang="zh-CN" b="1" dirty="0" smtClean="0">
                <a:solidFill>
                  <a:srgbClr val="FF0000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Учителя, классные руководители</a:t>
            </a:r>
            <a:endParaRPr lang="zh-CN" altLang="en-US" b="1" dirty="0">
              <a:solidFill>
                <a:srgbClr val="FF0000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53815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061F102-B500-044D-B150-F1882D7D6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028" y="142304"/>
            <a:ext cx="10515600" cy="600076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Документооборот </a:t>
            </a:r>
            <a:br>
              <a:rPr lang="ru-RU" sz="3600" b="1" dirty="0" smtClean="0"/>
            </a:br>
            <a:r>
              <a:rPr lang="ru-RU" sz="3600" b="1" dirty="0" smtClean="0"/>
              <a:t>классного руководителя</a:t>
            </a:r>
            <a:endParaRPr lang="x-none" sz="3600" b="1" dirty="0"/>
          </a:p>
        </p:txBody>
      </p:sp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F671A4CD-310A-794A-8ECE-50D538BD7646}"/>
              </a:ext>
            </a:extLst>
          </p:cNvPr>
          <p:cNvGrpSpPr/>
          <p:nvPr/>
        </p:nvGrpSpPr>
        <p:grpSpPr>
          <a:xfrm>
            <a:off x="556721" y="2334777"/>
            <a:ext cx="1049867" cy="1049867"/>
            <a:chOff x="1016000" y="1689100"/>
            <a:chExt cx="787400" cy="787400"/>
          </a:xfrm>
        </p:grpSpPr>
        <p:grpSp>
          <p:nvGrpSpPr>
            <p:cNvPr id="5" name="Group 4">
              <a:extLst>
                <a:ext uri="{FF2B5EF4-FFF2-40B4-BE49-F238E27FC236}">
                  <a16:creationId xmlns="" xmlns:a16="http://schemas.microsoft.com/office/drawing/2014/main" id="{8C1B06D1-9D27-414C-BECF-B02CC58E3BDC}"/>
                </a:ext>
              </a:extLst>
            </p:cNvPr>
            <p:cNvGrpSpPr/>
            <p:nvPr/>
          </p:nvGrpSpPr>
          <p:grpSpPr>
            <a:xfrm>
              <a:off x="1016000" y="1689100"/>
              <a:ext cx="787400" cy="787400"/>
              <a:chOff x="4343400" y="1854885"/>
              <a:chExt cx="457200" cy="457200"/>
            </a:xfrm>
          </p:grpSpPr>
          <p:sp>
            <p:nvSpPr>
              <p:cNvPr id="7" name="Oval 6">
                <a:extLst>
                  <a:ext uri="{FF2B5EF4-FFF2-40B4-BE49-F238E27FC236}">
                    <a16:creationId xmlns="" xmlns:a16="http://schemas.microsoft.com/office/drawing/2014/main" id="{019DD0E3-D548-E14F-B423-C017ED644577}"/>
                  </a:ext>
                </a:extLst>
              </p:cNvPr>
              <p:cNvSpPr/>
              <p:nvPr/>
            </p:nvSpPr>
            <p:spPr>
              <a:xfrm>
                <a:off x="4343400" y="1854885"/>
                <a:ext cx="457200" cy="4572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8" name="Oval 7">
                <a:extLst>
                  <a:ext uri="{FF2B5EF4-FFF2-40B4-BE49-F238E27FC236}">
                    <a16:creationId xmlns="" xmlns:a16="http://schemas.microsoft.com/office/drawing/2014/main" id="{07AB0B8D-8596-A546-9F1A-D41182FA0740}"/>
                  </a:ext>
                </a:extLst>
              </p:cNvPr>
              <p:cNvSpPr/>
              <p:nvPr/>
            </p:nvSpPr>
            <p:spPr>
              <a:xfrm>
                <a:off x="4408030" y="1919516"/>
                <a:ext cx="327939" cy="327939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6" name="Freeform: Shape 5">
              <a:extLst>
                <a:ext uri="{FF2B5EF4-FFF2-40B4-BE49-F238E27FC236}">
                  <a16:creationId xmlns="" xmlns:a16="http://schemas.microsoft.com/office/drawing/2014/main" id="{D3903C33-7E4C-484D-8F83-794FC00C909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7654" y="1960311"/>
              <a:ext cx="284092" cy="244978"/>
            </a:xfrm>
            <a:custGeom>
              <a:avLst/>
              <a:gdLst/>
              <a:ahLst/>
              <a:cxnLst>
                <a:cxn ang="0">
                  <a:pos x="64" y="51"/>
                </a:cxn>
                <a:cxn ang="0">
                  <a:pos x="60" y="55"/>
                </a:cxn>
                <a:cxn ang="0">
                  <a:pos x="49" y="55"/>
                </a:cxn>
                <a:cxn ang="0">
                  <a:pos x="45" y="51"/>
                </a:cxn>
                <a:cxn ang="0">
                  <a:pos x="45" y="40"/>
                </a:cxn>
                <a:cxn ang="0">
                  <a:pos x="49" y="36"/>
                </a:cxn>
                <a:cxn ang="0">
                  <a:pos x="52" y="36"/>
                </a:cxn>
                <a:cxn ang="0">
                  <a:pos x="52" y="30"/>
                </a:cxn>
                <a:cxn ang="0">
                  <a:pos x="34" y="30"/>
                </a:cxn>
                <a:cxn ang="0">
                  <a:pos x="34" y="36"/>
                </a:cxn>
                <a:cxn ang="0">
                  <a:pos x="37" y="36"/>
                </a:cxn>
                <a:cxn ang="0">
                  <a:pos x="41" y="40"/>
                </a:cxn>
                <a:cxn ang="0">
                  <a:pos x="41" y="51"/>
                </a:cxn>
                <a:cxn ang="0">
                  <a:pos x="37" y="55"/>
                </a:cxn>
                <a:cxn ang="0">
                  <a:pos x="26" y="55"/>
                </a:cxn>
                <a:cxn ang="0">
                  <a:pos x="23" y="51"/>
                </a:cxn>
                <a:cxn ang="0">
                  <a:pos x="23" y="40"/>
                </a:cxn>
                <a:cxn ang="0">
                  <a:pos x="26" y="36"/>
                </a:cxn>
                <a:cxn ang="0">
                  <a:pos x="29" y="36"/>
                </a:cxn>
                <a:cxn ang="0">
                  <a:pos x="29" y="30"/>
                </a:cxn>
                <a:cxn ang="0">
                  <a:pos x="11" y="30"/>
                </a:cxn>
                <a:cxn ang="0">
                  <a:pos x="11" y="36"/>
                </a:cxn>
                <a:cxn ang="0">
                  <a:pos x="15" y="36"/>
                </a:cxn>
                <a:cxn ang="0">
                  <a:pos x="18" y="40"/>
                </a:cxn>
                <a:cxn ang="0">
                  <a:pos x="18" y="51"/>
                </a:cxn>
                <a:cxn ang="0">
                  <a:pos x="15" y="55"/>
                </a:cxn>
                <a:cxn ang="0">
                  <a:pos x="3" y="55"/>
                </a:cxn>
                <a:cxn ang="0">
                  <a:pos x="0" y="51"/>
                </a:cxn>
                <a:cxn ang="0">
                  <a:pos x="0" y="40"/>
                </a:cxn>
                <a:cxn ang="0">
                  <a:pos x="3" y="36"/>
                </a:cxn>
                <a:cxn ang="0">
                  <a:pos x="7" y="36"/>
                </a:cxn>
                <a:cxn ang="0">
                  <a:pos x="7" y="30"/>
                </a:cxn>
                <a:cxn ang="0">
                  <a:pos x="11" y="25"/>
                </a:cxn>
                <a:cxn ang="0">
                  <a:pos x="29" y="25"/>
                </a:cxn>
                <a:cxn ang="0">
                  <a:pos x="29" y="18"/>
                </a:cxn>
                <a:cxn ang="0">
                  <a:pos x="26" y="18"/>
                </a:cxn>
                <a:cxn ang="0">
                  <a:pos x="23" y="15"/>
                </a:cxn>
                <a:cxn ang="0">
                  <a:pos x="23" y="3"/>
                </a:cxn>
                <a:cxn ang="0">
                  <a:pos x="26" y="0"/>
                </a:cxn>
                <a:cxn ang="0">
                  <a:pos x="37" y="0"/>
                </a:cxn>
                <a:cxn ang="0">
                  <a:pos x="41" y="3"/>
                </a:cxn>
                <a:cxn ang="0">
                  <a:pos x="41" y="15"/>
                </a:cxn>
                <a:cxn ang="0">
                  <a:pos x="37" y="18"/>
                </a:cxn>
                <a:cxn ang="0">
                  <a:pos x="34" y="18"/>
                </a:cxn>
                <a:cxn ang="0">
                  <a:pos x="34" y="25"/>
                </a:cxn>
                <a:cxn ang="0">
                  <a:pos x="52" y="25"/>
                </a:cxn>
                <a:cxn ang="0">
                  <a:pos x="57" y="30"/>
                </a:cxn>
                <a:cxn ang="0">
                  <a:pos x="57" y="36"/>
                </a:cxn>
                <a:cxn ang="0">
                  <a:pos x="60" y="36"/>
                </a:cxn>
                <a:cxn ang="0">
                  <a:pos x="64" y="40"/>
                </a:cxn>
                <a:cxn ang="0">
                  <a:pos x="64" y="51"/>
                </a:cxn>
              </a:cxnLst>
              <a:rect l="0" t="0" r="r" b="b"/>
              <a:pathLst>
                <a:path w="64" h="55">
                  <a:moveTo>
                    <a:pt x="64" y="51"/>
                  </a:moveTo>
                  <a:cubicBezTo>
                    <a:pt x="64" y="53"/>
                    <a:pt x="62" y="55"/>
                    <a:pt x="60" y="55"/>
                  </a:cubicBezTo>
                  <a:cubicBezTo>
                    <a:pt x="49" y="55"/>
                    <a:pt x="49" y="55"/>
                    <a:pt x="49" y="55"/>
                  </a:cubicBezTo>
                  <a:cubicBezTo>
                    <a:pt x="47" y="55"/>
                    <a:pt x="45" y="53"/>
                    <a:pt x="45" y="51"/>
                  </a:cubicBezTo>
                  <a:cubicBezTo>
                    <a:pt x="45" y="40"/>
                    <a:pt x="45" y="40"/>
                    <a:pt x="45" y="40"/>
                  </a:cubicBezTo>
                  <a:cubicBezTo>
                    <a:pt x="45" y="38"/>
                    <a:pt x="47" y="36"/>
                    <a:pt x="49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2" y="30"/>
                    <a:pt x="52" y="30"/>
                    <a:pt x="52" y="30"/>
                  </a:cubicBezTo>
                  <a:cubicBezTo>
                    <a:pt x="34" y="30"/>
                    <a:pt x="34" y="30"/>
                    <a:pt x="34" y="30"/>
                  </a:cubicBezTo>
                  <a:cubicBezTo>
                    <a:pt x="34" y="36"/>
                    <a:pt x="34" y="36"/>
                    <a:pt x="34" y="36"/>
                  </a:cubicBezTo>
                  <a:cubicBezTo>
                    <a:pt x="37" y="36"/>
                    <a:pt x="37" y="36"/>
                    <a:pt x="37" y="36"/>
                  </a:cubicBezTo>
                  <a:cubicBezTo>
                    <a:pt x="39" y="36"/>
                    <a:pt x="41" y="38"/>
                    <a:pt x="41" y="40"/>
                  </a:cubicBezTo>
                  <a:cubicBezTo>
                    <a:pt x="41" y="51"/>
                    <a:pt x="41" y="51"/>
                    <a:pt x="41" y="51"/>
                  </a:cubicBezTo>
                  <a:cubicBezTo>
                    <a:pt x="41" y="53"/>
                    <a:pt x="39" y="55"/>
                    <a:pt x="37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4" y="55"/>
                    <a:pt x="23" y="53"/>
                    <a:pt x="23" y="51"/>
                  </a:cubicBezTo>
                  <a:cubicBezTo>
                    <a:pt x="23" y="40"/>
                    <a:pt x="23" y="40"/>
                    <a:pt x="23" y="40"/>
                  </a:cubicBezTo>
                  <a:cubicBezTo>
                    <a:pt x="23" y="38"/>
                    <a:pt x="24" y="36"/>
                    <a:pt x="26" y="36"/>
                  </a:cubicBezTo>
                  <a:cubicBezTo>
                    <a:pt x="29" y="36"/>
                    <a:pt x="29" y="36"/>
                    <a:pt x="29" y="36"/>
                  </a:cubicBezTo>
                  <a:cubicBezTo>
                    <a:pt x="29" y="30"/>
                    <a:pt x="29" y="30"/>
                    <a:pt x="29" y="30"/>
                  </a:cubicBezTo>
                  <a:cubicBezTo>
                    <a:pt x="11" y="30"/>
                    <a:pt x="11" y="30"/>
                    <a:pt x="11" y="30"/>
                  </a:cubicBezTo>
                  <a:cubicBezTo>
                    <a:pt x="11" y="36"/>
                    <a:pt x="11" y="36"/>
                    <a:pt x="11" y="36"/>
                  </a:cubicBezTo>
                  <a:cubicBezTo>
                    <a:pt x="15" y="36"/>
                    <a:pt x="15" y="36"/>
                    <a:pt x="15" y="36"/>
                  </a:cubicBezTo>
                  <a:cubicBezTo>
                    <a:pt x="17" y="36"/>
                    <a:pt x="18" y="38"/>
                    <a:pt x="18" y="40"/>
                  </a:cubicBezTo>
                  <a:cubicBezTo>
                    <a:pt x="18" y="51"/>
                    <a:pt x="18" y="51"/>
                    <a:pt x="18" y="51"/>
                  </a:cubicBezTo>
                  <a:cubicBezTo>
                    <a:pt x="18" y="53"/>
                    <a:pt x="17" y="55"/>
                    <a:pt x="15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1" y="55"/>
                    <a:pt x="0" y="53"/>
                    <a:pt x="0" y="51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38"/>
                    <a:pt x="1" y="36"/>
                    <a:pt x="3" y="36"/>
                  </a:cubicBezTo>
                  <a:cubicBezTo>
                    <a:pt x="7" y="36"/>
                    <a:pt x="7" y="36"/>
                    <a:pt x="7" y="36"/>
                  </a:cubicBezTo>
                  <a:cubicBezTo>
                    <a:pt x="7" y="30"/>
                    <a:pt x="7" y="30"/>
                    <a:pt x="7" y="30"/>
                  </a:cubicBezTo>
                  <a:cubicBezTo>
                    <a:pt x="7" y="27"/>
                    <a:pt x="9" y="25"/>
                    <a:pt x="11" y="25"/>
                  </a:cubicBezTo>
                  <a:cubicBezTo>
                    <a:pt x="29" y="25"/>
                    <a:pt x="29" y="25"/>
                    <a:pt x="29" y="25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6" y="18"/>
                    <a:pt x="26" y="18"/>
                    <a:pt x="26" y="18"/>
                  </a:cubicBezTo>
                  <a:cubicBezTo>
                    <a:pt x="24" y="18"/>
                    <a:pt x="23" y="17"/>
                    <a:pt x="23" y="15"/>
                  </a:cubicBezTo>
                  <a:cubicBezTo>
                    <a:pt x="23" y="3"/>
                    <a:pt x="23" y="3"/>
                    <a:pt x="23" y="3"/>
                  </a:cubicBezTo>
                  <a:cubicBezTo>
                    <a:pt x="23" y="1"/>
                    <a:pt x="24" y="0"/>
                    <a:pt x="26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9" y="0"/>
                    <a:pt x="41" y="1"/>
                    <a:pt x="41" y="3"/>
                  </a:cubicBezTo>
                  <a:cubicBezTo>
                    <a:pt x="41" y="15"/>
                    <a:pt x="41" y="15"/>
                    <a:pt x="41" y="15"/>
                  </a:cubicBezTo>
                  <a:cubicBezTo>
                    <a:pt x="41" y="17"/>
                    <a:pt x="39" y="18"/>
                    <a:pt x="37" y="18"/>
                  </a:cubicBezTo>
                  <a:cubicBezTo>
                    <a:pt x="34" y="18"/>
                    <a:pt x="34" y="18"/>
                    <a:pt x="34" y="18"/>
                  </a:cubicBezTo>
                  <a:cubicBezTo>
                    <a:pt x="34" y="25"/>
                    <a:pt x="34" y="25"/>
                    <a:pt x="34" y="25"/>
                  </a:cubicBezTo>
                  <a:cubicBezTo>
                    <a:pt x="52" y="25"/>
                    <a:pt x="52" y="25"/>
                    <a:pt x="52" y="25"/>
                  </a:cubicBezTo>
                  <a:cubicBezTo>
                    <a:pt x="55" y="25"/>
                    <a:pt x="57" y="27"/>
                    <a:pt x="57" y="30"/>
                  </a:cubicBezTo>
                  <a:cubicBezTo>
                    <a:pt x="57" y="36"/>
                    <a:pt x="57" y="36"/>
                    <a:pt x="57" y="36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62" y="36"/>
                    <a:pt x="64" y="38"/>
                    <a:pt x="64" y="40"/>
                  </a:cubicBezTo>
                  <a:lnTo>
                    <a:pt x="64" y="51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="" xmlns:a16="http://schemas.microsoft.com/office/drawing/2014/main" id="{49D8D569-4EC5-6C4A-A35E-06390A90692E}"/>
              </a:ext>
            </a:extLst>
          </p:cNvPr>
          <p:cNvGrpSpPr/>
          <p:nvPr/>
        </p:nvGrpSpPr>
        <p:grpSpPr>
          <a:xfrm>
            <a:off x="308026" y="3318628"/>
            <a:ext cx="1547259" cy="1949967"/>
            <a:chOff x="3171825" y="2459015"/>
            <a:chExt cx="1219200" cy="1536522"/>
          </a:xfrm>
        </p:grpSpPr>
        <p:sp>
          <p:nvSpPr>
            <p:cNvPr id="10" name="Freeform: Shape 9">
              <a:extLst>
                <a:ext uri="{FF2B5EF4-FFF2-40B4-BE49-F238E27FC236}">
                  <a16:creationId xmlns="" xmlns:a16="http://schemas.microsoft.com/office/drawing/2014/main" id="{21680980-D510-A845-B3FC-D53E8209402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1825" y="2459015"/>
              <a:ext cx="1219200" cy="1536522"/>
            </a:xfrm>
            <a:custGeom>
              <a:avLst/>
              <a:gdLst>
                <a:gd name="T0" fmla="*/ 3360 w 3360"/>
                <a:gd name="T1" fmla="*/ 2115 h 2115"/>
                <a:gd name="T2" fmla="*/ 1680 w 3360"/>
                <a:gd name="T3" fmla="*/ 0 h 2115"/>
                <a:gd name="T4" fmla="*/ 0 w 3360"/>
                <a:gd name="T5" fmla="*/ 2115 h 2115"/>
                <a:gd name="T6" fmla="*/ 3360 w 3360"/>
                <a:gd name="T7" fmla="*/ 2115 h 2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60" h="2115">
                  <a:moveTo>
                    <a:pt x="3360" y="2115"/>
                  </a:moveTo>
                  <a:cubicBezTo>
                    <a:pt x="3360" y="2115"/>
                    <a:pt x="1956" y="1734"/>
                    <a:pt x="1680" y="0"/>
                  </a:cubicBezTo>
                  <a:cubicBezTo>
                    <a:pt x="1404" y="1734"/>
                    <a:pt x="0" y="2115"/>
                    <a:pt x="0" y="2115"/>
                  </a:cubicBezTo>
                  <a:lnTo>
                    <a:pt x="3360" y="2115"/>
                  </a:lnTo>
                  <a:close/>
                </a:path>
              </a:pathLst>
            </a:custGeom>
            <a:solidFill>
              <a:schemeClr val="accent1">
                <a:alpha val="9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="" xmlns:a16="http://schemas.microsoft.com/office/drawing/2014/main" id="{64D77168-8F0F-184C-8202-F38C587F2D3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5225" y="3738983"/>
              <a:ext cx="193039" cy="153943"/>
            </a:xfrm>
            <a:custGeom>
              <a:avLst/>
              <a:gdLst/>
              <a:ahLst/>
              <a:cxnLst>
                <a:cxn ang="0">
                  <a:pos x="73" y="52"/>
                </a:cxn>
                <a:cxn ang="0">
                  <a:pos x="67" y="58"/>
                </a:cxn>
                <a:cxn ang="0">
                  <a:pos x="7" y="58"/>
                </a:cxn>
                <a:cxn ang="0">
                  <a:pos x="0" y="52"/>
                </a:cxn>
                <a:cxn ang="0">
                  <a:pos x="0" y="6"/>
                </a:cxn>
                <a:cxn ang="0">
                  <a:pos x="7" y="0"/>
                </a:cxn>
                <a:cxn ang="0">
                  <a:pos x="67" y="0"/>
                </a:cxn>
                <a:cxn ang="0">
                  <a:pos x="73" y="6"/>
                </a:cxn>
                <a:cxn ang="0">
                  <a:pos x="73" y="52"/>
                </a:cxn>
                <a:cxn ang="0">
                  <a:pos x="7" y="4"/>
                </a:cxn>
                <a:cxn ang="0">
                  <a:pos x="5" y="6"/>
                </a:cxn>
                <a:cxn ang="0">
                  <a:pos x="5" y="52"/>
                </a:cxn>
                <a:cxn ang="0">
                  <a:pos x="7" y="53"/>
                </a:cxn>
                <a:cxn ang="0">
                  <a:pos x="67" y="53"/>
                </a:cxn>
                <a:cxn ang="0">
                  <a:pos x="68" y="52"/>
                </a:cxn>
                <a:cxn ang="0">
                  <a:pos x="68" y="6"/>
                </a:cxn>
                <a:cxn ang="0">
                  <a:pos x="67" y="4"/>
                </a:cxn>
                <a:cxn ang="0">
                  <a:pos x="7" y="4"/>
                </a:cxn>
                <a:cxn ang="0">
                  <a:pos x="17" y="24"/>
                </a:cxn>
                <a:cxn ang="0">
                  <a:pos x="10" y="17"/>
                </a:cxn>
                <a:cxn ang="0">
                  <a:pos x="17" y="9"/>
                </a:cxn>
                <a:cxn ang="0">
                  <a:pos x="25" y="17"/>
                </a:cxn>
                <a:cxn ang="0">
                  <a:pos x="17" y="24"/>
                </a:cxn>
                <a:cxn ang="0">
                  <a:pos x="64" y="48"/>
                </a:cxn>
                <a:cxn ang="0">
                  <a:pos x="10" y="48"/>
                </a:cxn>
                <a:cxn ang="0">
                  <a:pos x="10" y="41"/>
                </a:cxn>
                <a:cxn ang="0">
                  <a:pos x="22" y="29"/>
                </a:cxn>
                <a:cxn ang="0">
                  <a:pos x="28" y="35"/>
                </a:cxn>
                <a:cxn ang="0">
                  <a:pos x="48" y="15"/>
                </a:cxn>
                <a:cxn ang="0">
                  <a:pos x="64" y="31"/>
                </a:cxn>
                <a:cxn ang="0">
                  <a:pos x="64" y="48"/>
                </a:cxn>
              </a:cxnLst>
              <a:rect l="0" t="0" r="r" b="b"/>
              <a:pathLst>
                <a:path w="73" h="58">
                  <a:moveTo>
                    <a:pt x="73" y="52"/>
                  </a:moveTo>
                  <a:cubicBezTo>
                    <a:pt x="73" y="55"/>
                    <a:pt x="71" y="58"/>
                    <a:pt x="67" y="58"/>
                  </a:cubicBezTo>
                  <a:cubicBezTo>
                    <a:pt x="7" y="58"/>
                    <a:pt x="7" y="58"/>
                    <a:pt x="7" y="58"/>
                  </a:cubicBezTo>
                  <a:cubicBezTo>
                    <a:pt x="3" y="58"/>
                    <a:pt x="0" y="55"/>
                    <a:pt x="0" y="5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3" y="0"/>
                    <a:pt x="7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71" y="0"/>
                    <a:pt x="73" y="2"/>
                    <a:pt x="73" y="6"/>
                  </a:cubicBezTo>
                  <a:lnTo>
                    <a:pt x="73" y="52"/>
                  </a:lnTo>
                  <a:close/>
                  <a:moveTo>
                    <a:pt x="7" y="4"/>
                  </a:moveTo>
                  <a:cubicBezTo>
                    <a:pt x="6" y="4"/>
                    <a:pt x="5" y="5"/>
                    <a:pt x="5" y="6"/>
                  </a:cubicBezTo>
                  <a:cubicBezTo>
                    <a:pt x="5" y="52"/>
                    <a:pt x="5" y="52"/>
                    <a:pt x="5" y="52"/>
                  </a:cubicBezTo>
                  <a:cubicBezTo>
                    <a:pt x="5" y="52"/>
                    <a:pt x="6" y="53"/>
                    <a:pt x="7" y="53"/>
                  </a:cubicBezTo>
                  <a:cubicBezTo>
                    <a:pt x="67" y="53"/>
                    <a:pt x="67" y="53"/>
                    <a:pt x="67" y="53"/>
                  </a:cubicBezTo>
                  <a:cubicBezTo>
                    <a:pt x="68" y="53"/>
                    <a:pt x="68" y="52"/>
                    <a:pt x="68" y="52"/>
                  </a:cubicBezTo>
                  <a:cubicBezTo>
                    <a:pt x="68" y="6"/>
                    <a:pt x="68" y="6"/>
                    <a:pt x="68" y="6"/>
                  </a:cubicBezTo>
                  <a:cubicBezTo>
                    <a:pt x="68" y="5"/>
                    <a:pt x="68" y="4"/>
                    <a:pt x="67" y="4"/>
                  </a:cubicBezTo>
                  <a:lnTo>
                    <a:pt x="7" y="4"/>
                  </a:lnTo>
                  <a:close/>
                  <a:moveTo>
                    <a:pt x="17" y="24"/>
                  </a:moveTo>
                  <a:cubicBezTo>
                    <a:pt x="13" y="24"/>
                    <a:pt x="10" y="21"/>
                    <a:pt x="10" y="17"/>
                  </a:cubicBezTo>
                  <a:cubicBezTo>
                    <a:pt x="10" y="13"/>
                    <a:pt x="13" y="9"/>
                    <a:pt x="17" y="9"/>
                  </a:cubicBezTo>
                  <a:cubicBezTo>
                    <a:pt x="21" y="9"/>
                    <a:pt x="25" y="13"/>
                    <a:pt x="25" y="17"/>
                  </a:cubicBezTo>
                  <a:cubicBezTo>
                    <a:pt x="25" y="21"/>
                    <a:pt x="21" y="24"/>
                    <a:pt x="17" y="24"/>
                  </a:cubicBezTo>
                  <a:close/>
                  <a:moveTo>
                    <a:pt x="64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1"/>
                    <a:pt x="10" y="41"/>
                    <a:pt x="10" y="41"/>
                  </a:cubicBezTo>
                  <a:cubicBezTo>
                    <a:pt x="22" y="29"/>
                    <a:pt x="22" y="29"/>
                    <a:pt x="22" y="29"/>
                  </a:cubicBezTo>
                  <a:cubicBezTo>
                    <a:pt x="28" y="35"/>
                    <a:pt x="28" y="35"/>
                    <a:pt x="28" y="35"/>
                  </a:cubicBezTo>
                  <a:cubicBezTo>
                    <a:pt x="48" y="15"/>
                    <a:pt x="48" y="15"/>
                    <a:pt x="48" y="15"/>
                  </a:cubicBezTo>
                  <a:cubicBezTo>
                    <a:pt x="64" y="31"/>
                    <a:pt x="64" y="31"/>
                    <a:pt x="64" y="31"/>
                  </a:cubicBezTo>
                  <a:lnTo>
                    <a:pt x="64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12" name="Group 12">
            <a:extLst>
              <a:ext uri="{FF2B5EF4-FFF2-40B4-BE49-F238E27FC236}">
                <a16:creationId xmlns="" xmlns:a16="http://schemas.microsoft.com/office/drawing/2014/main" id="{2569B6CD-7279-324C-A021-C547CA512538}"/>
              </a:ext>
            </a:extLst>
          </p:cNvPr>
          <p:cNvGrpSpPr/>
          <p:nvPr/>
        </p:nvGrpSpPr>
        <p:grpSpPr>
          <a:xfrm>
            <a:off x="2230937" y="2242826"/>
            <a:ext cx="1049867" cy="1049867"/>
            <a:chOff x="2597150" y="1689100"/>
            <a:chExt cx="787400" cy="787400"/>
          </a:xfrm>
        </p:grpSpPr>
        <p:grpSp>
          <p:nvGrpSpPr>
            <p:cNvPr id="13" name="Group 13">
              <a:extLst>
                <a:ext uri="{FF2B5EF4-FFF2-40B4-BE49-F238E27FC236}">
                  <a16:creationId xmlns="" xmlns:a16="http://schemas.microsoft.com/office/drawing/2014/main" id="{E27608FE-8EC0-D347-97FA-58D507E9F943}"/>
                </a:ext>
              </a:extLst>
            </p:cNvPr>
            <p:cNvGrpSpPr/>
            <p:nvPr/>
          </p:nvGrpSpPr>
          <p:grpSpPr>
            <a:xfrm>
              <a:off x="2597150" y="1689100"/>
              <a:ext cx="787400" cy="787400"/>
              <a:chOff x="4343400" y="1854885"/>
              <a:chExt cx="457200" cy="457200"/>
            </a:xfrm>
          </p:grpSpPr>
          <p:sp>
            <p:nvSpPr>
              <p:cNvPr id="15" name="Oval 15">
                <a:extLst>
                  <a:ext uri="{FF2B5EF4-FFF2-40B4-BE49-F238E27FC236}">
                    <a16:creationId xmlns="" xmlns:a16="http://schemas.microsoft.com/office/drawing/2014/main" id="{EAA7841C-7AA8-4243-B3BE-55D29526B254}"/>
                  </a:ext>
                </a:extLst>
              </p:cNvPr>
              <p:cNvSpPr/>
              <p:nvPr/>
            </p:nvSpPr>
            <p:spPr>
              <a:xfrm>
                <a:off x="4343400" y="1854885"/>
                <a:ext cx="457200" cy="4572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6" name="Oval 16">
                <a:extLst>
                  <a:ext uri="{FF2B5EF4-FFF2-40B4-BE49-F238E27FC236}">
                    <a16:creationId xmlns="" xmlns:a16="http://schemas.microsoft.com/office/drawing/2014/main" id="{85CD68A4-0C3C-824F-A6FA-AB20F163BD02}"/>
                  </a:ext>
                </a:extLst>
              </p:cNvPr>
              <p:cNvSpPr/>
              <p:nvPr/>
            </p:nvSpPr>
            <p:spPr>
              <a:xfrm>
                <a:off x="4408030" y="1919516"/>
                <a:ext cx="327939" cy="327939"/>
              </a:xfrm>
              <a:prstGeom prst="ellipse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14" name="Freeform: Shape 14">
              <a:extLst>
                <a:ext uri="{FF2B5EF4-FFF2-40B4-BE49-F238E27FC236}">
                  <a16:creationId xmlns="" xmlns:a16="http://schemas.microsoft.com/office/drawing/2014/main" id="{8F44946F-7A4F-0643-9CD2-9367F0AE963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7775" y="1970605"/>
              <a:ext cx="286150" cy="224390"/>
            </a:xfrm>
            <a:custGeom>
              <a:avLst/>
              <a:gdLst/>
              <a:ahLst/>
              <a:cxnLst>
                <a:cxn ang="0">
                  <a:pos x="45" y="14"/>
                </a:cxn>
                <a:cxn ang="0">
                  <a:pos x="32" y="10"/>
                </a:cxn>
                <a:cxn ang="0">
                  <a:pos x="18" y="14"/>
                </a:cxn>
                <a:cxn ang="0">
                  <a:pos x="0" y="14"/>
                </a:cxn>
                <a:cxn ang="0">
                  <a:pos x="64" y="14"/>
                </a:cxn>
                <a:cxn ang="0">
                  <a:pos x="0" y="15"/>
                </a:cxn>
                <a:cxn ang="0">
                  <a:pos x="18" y="20"/>
                </a:cxn>
                <a:cxn ang="0">
                  <a:pos x="2" y="22"/>
                </a:cxn>
                <a:cxn ang="0">
                  <a:pos x="9" y="35"/>
                </a:cxn>
                <a:cxn ang="0">
                  <a:pos x="1" y="36"/>
                </a:cxn>
                <a:cxn ang="0">
                  <a:pos x="0" y="28"/>
                </a:cxn>
                <a:cxn ang="0">
                  <a:pos x="8" y="27"/>
                </a:cxn>
                <a:cxn ang="0">
                  <a:pos x="9" y="35"/>
                </a:cxn>
                <a:cxn ang="0">
                  <a:pos x="15" y="50"/>
                </a:cxn>
                <a:cxn ang="0">
                  <a:pos x="7" y="49"/>
                </a:cxn>
                <a:cxn ang="0">
                  <a:pos x="8" y="41"/>
                </a:cxn>
                <a:cxn ang="0">
                  <a:pos x="16" y="42"/>
                </a:cxn>
                <a:cxn ang="0">
                  <a:pos x="23" y="35"/>
                </a:cxn>
                <a:cxn ang="0">
                  <a:pos x="15" y="36"/>
                </a:cxn>
                <a:cxn ang="0">
                  <a:pos x="13" y="28"/>
                </a:cxn>
                <a:cxn ang="0">
                  <a:pos x="21" y="27"/>
                </a:cxn>
                <a:cxn ang="0">
                  <a:pos x="23" y="35"/>
                </a:cxn>
                <a:cxn ang="0">
                  <a:pos x="28" y="50"/>
                </a:cxn>
                <a:cxn ang="0">
                  <a:pos x="20" y="49"/>
                </a:cxn>
                <a:cxn ang="0">
                  <a:pos x="21" y="41"/>
                </a:cxn>
                <a:cxn ang="0">
                  <a:pos x="29" y="42"/>
                </a:cxn>
                <a:cxn ang="0">
                  <a:pos x="36" y="35"/>
                </a:cxn>
                <a:cxn ang="0">
                  <a:pos x="28" y="36"/>
                </a:cxn>
                <a:cxn ang="0">
                  <a:pos x="27" y="28"/>
                </a:cxn>
                <a:cxn ang="0">
                  <a:pos x="35" y="27"/>
                </a:cxn>
                <a:cxn ang="0">
                  <a:pos x="36" y="35"/>
                </a:cxn>
                <a:cxn ang="0">
                  <a:pos x="42" y="50"/>
                </a:cxn>
                <a:cxn ang="0">
                  <a:pos x="34" y="49"/>
                </a:cxn>
                <a:cxn ang="0">
                  <a:pos x="35" y="41"/>
                </a:cxn>
                <a:cxn ang="0">
                  <a:pos x="43" y="42"/>
                </a:cxn>
                <a:cxn ang="0">
                  <a:pos x="50" y="35"/>
                </a:cxn>
                <a:cxn ang="0">
                  <a:pos x="42" y="36"/>
                </a:cxn>
                <a:cxn ang="0">
                  <a:pos x="41" y="28"/>
                </a:cxn>
                <a:cxn ang="0">
                  <a:pos x="49" y="27"/>
                </a:cxn>
                <a:cxn ang="0">
                  <a:pos x="50" y="35"/>
                </a:cxn>
                <a:cxn ang="0">
                  <a:pos x="61" y="22"/>
                </a:cxn>
                <a:cxn ang="0">
                  <a:pos x="45" y="20"/>
                </a:cxn>
                <a:cxn ang="0">
                  <a:pos x="64" y="15"/>
                </a:cxn>
                <a:cxn ang="0">
                  <a:pos x="57" y="49"/>
                </a:cxn>
                <a:cxn ang="0">
                  <a:pos x="49" y="50"/>
                </a:cxn>
                <a:cxn ang="0">
                  <a:pos x="48" y="42"/>
                </a:cxn>
                <a:cxn ang="0">
                  <a:pos x="56" y="41"/>
                </a:cxn>
                <a:cxn ang="0">
                  <a:pos x="57" y="49"/>
                </a:cxn>
                <a:cxn ang="0">
                  <a:pos x="63" y="36"/>
                </a:cxn>
                <a:cxn ang="0">
                  <a:pos x="55" y="35"/>
                </a:cxn>
                <a:cxn ang="0">
                  <a:pos x="56" y="27"/>
                </a:cxn>
                <a:cxn ang="0">
                  <a:pos x="64" y="28"/>
                </a:cxn>
              </a:cxnLst>
              <a:rect l="0" t="0" r="r" b="b"/>
              <a:pathLst>
                <a:path w="64" h="50">
                  <a:moveTo>
                    <a:pt x="64" y="14"/>
                  </a:moveTo>
                  <a:cubicBezTo>
                    <a:pt x="45" y="14"/>
                    <a:pt x="45" y="14"/>
                    <a:pt x="45" y="14"/>
                  </a:cubicBezTo>
                  <a:cubicBezTo>
                    <a:pt x="45" y="14"/>
                    <a:pt x="45" y="14"/>
                    <a:pt x="45" y="14"/>
                  </a:cubicBezTo>
                  <a:cubicBezTo>
                    <a:pt x="45" y="12"/>
                    <a:pt x="44" y="10"/>
                    <a:pt x="32" y="10"/>
                  </a:cubicBezTo>
                  <a:cubicBezTo>
                    <a:pt x="19" y="10"/>
                    <a:pt x="18" y="12"/>
                    <a:pt x="18" y="14"/>
                  </a:cubicBezTo>
                  <a:cubicBezTo>
                    <a:pt x="18" y="14"/>
                    <a:pt x="18" y="14"/>
                    <a:pt x="18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1"/>
                    <a:pt x="4" y="0"/>
                    <a:pt x="32" y="0"/>
                  </a:cubicBezTo>
                  <a:cubicBezTo>
                    <a:pt x="59" y="0"/>
                    <a:pt x="64" y="11"/>
                    <a:pt x="64" y="14"/>
                  </a:cubicBezTo>
                  <a:close/>
                  <a:moveTo>
                    <a:pt x="0" y="20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18" y="15"/>
                    <a:pt x="18" y="15"/>
                    <a:pt x="18" y="15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1"/>
                    <a:pt x="17" y="22"/>
                    <a:pt x="16" y="22"/>
                  </a:cubicBezTo>
                  <a:cubicBezTo>
                    <a:pt x="2" y="22"/>
                    <a:pt x="2" y="22"/>
                    <a:pt x="2" y="22"/>
                  </a:cubicBezTo>
                  <a:cubicBezTo>
                    <a:pt x="1" y="22"/>
                    <a:pt x="0" y="21"/>
                    <a:pt x="0" y="20"/>
                  </a:cubicBezTo>
                  <a:close/>
                  <a:moveTo>
                    <a:pt x="9" y="35"/>
                  </a:moveTo>
                  <a:cubicBezTo>
                    <a:pt x="9" y="36"/>
                    <a:pt x="8" y="36"/>
                    <a:pt x="8" y="36"/>
                  </a:cubicBezTo>
                  <a:cubicBezTo>
                    <a:pt x="1" y="36"/>
                    <a:pt x="1" y="36"/>
                    <a:pt x="1" y="36"/>
                  </a:cubicBezTo>
                  <a:cubicBezTo>
                    <a:pt x="0" y="36"/>
                    <a:pt x="0" y="36"/>
                    <a:pt x="0" y="35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7"/>
                    <a:pt x="0" y="27"/>
                    <a:pt x="1" y="27"/>
                  </a:cubicBezTo>
                  <a:cubicBezTo>
                    <a:pt x="8" y="27"/>
                    <a:pt x="8" y="27"/>
                    <a:pt x="8" y="27"/>
                  </a:cubicBezTo>
                  <a:cubicBezTo>
                    <a:pt x="8" y="27"/>
                    <a:pt x="9" y="27"/>
                    <a:pt x="9" y="28"/>
                  </a:cubicBezTo>
                  <a:lnTo>
                    <a:pt x="9" y="35"/>
                  </a:lnTo>
                  <a:close/>
                  <a:moveTo>
                    <a:pt x="16" y="49"/>
                  </a:moveTo>
                  <a:cubicBezTo>
                    <a:pt x="16" y="49"/>
                    <a:pt x="15" y="50"/>
                    <a:pt x="15" y="50"/>
                  </a:cubicBezTo>
                  <a:cubicBezTo>
                    <a:pt x="8" y="50"/>
                    <a:pt x="8" y="50"/>
                    <a:pt x="8" y="50"/>
                  </a:cubicBezTo>
                  <a:cubicBezTo>
                    <a:pt x="7" y="50"/>
                    <a:pt x="7" y="49"/>
                    <a:pt x="7" y="49"/>
                  </a:cubicBezTo>
                  <a:cubicBezTo>
                    <a:pt x="7" y="42"/>
                    <a:pt x="7" y="42"/>
                    <a:pt x="7" y="42"/>
                  </a:cubicBezTo>
                  <a:cubicBezTo>
                    <a:pt x="7" y="41"/>
                    <a:pt x="7" y="41"/>
                    <a:pt x="8" y="41"/>
                  </a:cubicBezTo>
                  <a:cubicBezTo>
                    <a:pt x="15" y="41"/>
                    <a:pt x="15" y="41"/>
                    <a:pt x="15" y="41"/>
                  </a:cubicBezTo>
                  <a:cubicBezTo>
                    <a:pt x="15" y="41"/>
                    <a:pt x="16" y="41"/>
                    <a:pt x="16" y="42"/>
                  </a:cubicBezTo>
                  <a:lnTo>
                    <a:pt x="16" y="49"/>
                  </a:lnTo>
                  <a:close/>
                  <a:moveTo>
                    <a:pt x="23" y="35"/>
                  </a:moveTo>
                  <a:cubicBezTo>
                    <a:pt x="23" y="36"/>
                    <a:pt x="22" y="36"/>
                    <a:pt x="21" y="36"/>
                  </a:cubicBezTo>
                  <a:cubicBezTo>
                    <a:pt x="15" y="36"/>
                    <a:pt x="15" y="36"/>
                    <a:pt x="15" y="36"/>
                  </a:cubicBezTo>
                  <a:cubicBezTo>
                    <a:pt x="14" y="36"/>
                    <a:pt x="13" y="36"/>
                    <a:pt x="13" y="35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3" y="27"/>
                    <a:pt x="14" y="27"/>
                    <a:pt x="15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2" y="27"/>
                    <a:pt x="23" y="27"/>
                    <a:pt x="23" y="28"/>
                  </a:cubicBezTo>
                  <a:lnTo>
                    <a:pt x="23" y="35"/>
                  </a:lnTo>
                  <a:close/>
                  <a:moveTo>
                    <a:pt x="29" y="49"/>
                  </a:moveTo>
                  <a:cubicBezTo>
                    <a:pt x="29" y="49"/>
                    <a:pt x="29" y="50"/>
                    <a:pt x="28" y="50"/>
                  </a:cubicBezTo>
                  <a:cubicBezTo>
                    <a:pt x="21" y="50"/>
                    <a:pt x="21" y="50"/>
                    <a:pt x="21" y="50"/>
                  </a:cubicBezTo>
                  <a:cubicBezTo>
                    <a:pt x="21" y="50"/>
                    <a:pt x="20" y="49"/>
                    <a:pt x="20" y="49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1"/>
                    <a:pt x="21" y="41"/>
                    <a:pt x="21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9" y="41"/>
                    <a:pt x="29" y="41"/>
                    <a:pt x="29" y="42"/>
                  </a:cubicBezTo>
                  <a:lnTo>
                    <a:pt x="29" y="49"/>
                  </a:lnTo>
                  <a:close/>
                  <a:moveTo>
                    <a:pt x="36" y="35"/>
                  </a:moveTo>
                  <a:cubicBezTo>
                    <a:pt x="36" y="36"/>
                    <a:pt x="36" y="36"/>
                    <a:pt x="35" y="36"/>
                  </a:cubicBezTo>
                  <a:cubicBezTo>
                    <a:pt x="28" y="36"/>
                    <a:pt x="28" y="36"/>
                    <a:pt x="28" y="36"/>
                  </a:cubicBezTo>
                  <a:cubicBezTo>
                    <a:pt x="28" y="36"/>
                    <a:pt x="27" y="36"/>
                    <a:pt x="27" y="35"/>
                  </a:cubicBezTo>
                  <a:cubicBezTo>
                    <a:pt x="27" y="28"/>
                    <a:pt x="27" y="28"/>
                    <a:pt x="27" y="28"/>
                  </a:cubicBezTo>
                  <a:cubicBezTo>
                    <a:pt x="27" y="27"/>
                    <a:pt x="28" y="27"/>
                    <a:pt x="28" y="27"/>
                  </a:cubicBezTo>
                  <a:cubicBezTo>
                    <a:pt x="35" y="27"/>
                    <a:pt x="35" y="27"/>
                    <a:pt x="35" y="27"/>
                  </a:cubicBezTo>
                  <a:cubicBezTo>
                    <a:pt x="36" y="27"/>
                    <a:pt x="36" y="27"/>
                    <a:pt x="36" y="28"/>
                  </a:cubicBezTo>
                  <a:lnTo>
                    <a:pt x="36" y="35"/>
                  </a:lnTo>
                  <a:close/>
                  <a:moveTo>
                    <a:pt x="43" y="49"/>
                  </a:moveTo>
                  <a:cubicBezTo>
                    <a:pt x="43" y="49"/>
                    <a:pt x="43" y="50"/>
                    <a:pt x="42" y="50"/>
                  </a:cubicBezTo>
                  <a:cubicBezTo>
                    <a:pt x="35" y="50"/>
                    <a:pt x="35" y="50"/>
                    <a:pt x="35" y="50"/>
                  </a:cubicBezTo>
                  <a:cubicBezTo>
                    <a:pt x="35" y="50"/>
                    <a:pt x="34" y="49"/>
                    <a:pt x="34" y="49"/>
                  </a:cubicBezTo>
                  <a:cubicBezTo>
                    <a:pt x="34" y="42"/>
                    <a:pt x="34" y="42"/>
                    <a:pt x="34" y="42"/>
                  </a:cubicBezTo>
                  <a:cubicBezTo>
                    <a:pt x="34" y="41"/>
                    <a:pt x="35" y="41"/>
                    <a:pt x="35" y="41"/>
                  </a:cubicBezTo>
                  <a:cubicBezTo>
                    <a:pt x="42" y="41"/>
                    <a:pt x="42" y="41"/>
                    <a:pt x="42" y="41"/>
                  </a:cubicBezTo>
                  <a:cubicBezTo>
                    <a:pt x="43" y="41"/>
                    <a:pt x="43" y="41"/>
                    <a:pt x="43" y="42"/>
                  </a:cubicBezTo>
                  <a:lnTo>
                    <a:pt x="43" y="49"/>
                  </a:lnTo>
                  <a:close/>
                  <a:moveTo>
                    <a:pt x="50" y="35"/>
                  </a:moveTo>
                  <a:cubicBezTo>
                    <a:pt x="50" y="36"/>
                    <a:pt x="50" y="36"/>
                    <a:pt x="49" y="36"/>
                  </a:cubicBezTo>
                  <a:cubicBezTo>
                    <a:pt x="42" y="36"/>
                    <a:pt x="42" y="36"/>
                    <a:pt x="42" y="36"/>
                  </a:cubicBezTo>
                  <a:cubicBezTo>
                    <a:pt x="41" y="36"/>
                    <a:pt x="41" y="36"/>
                    <a:pt x="41" y="35"/>
                  </a:cubicBezTo>
                  <a:cubicBezTo>
                    <a:pt x="41" y="28"/>
                    <a:pt x="41" y="28"/>
                    <a:pt x="41" y="28"/>
                  </a:cubicBezTo>
                  <a:cubicBezTo>
                    <a:pt x="41" y="27"/>
                    <a:pt x="41" y="27"/>
                    <a:pt x="42" y="27"/>
                  </a:cubicBezTo>
                  <a:cubicBezTo>
                    <a:pt x="49" y="27"/>
                    <a:pt x="49" y="27"/>
                    <a:pt x="49" y="27"/>
                  </a:cubicBezTo>
                  <a:cubicBezTo>
                    <a:pt x="50" y="27"/>
                    <a:pt x="50" y="27"/>
                    <a:pt x="50" y="28"/>
                  </a:cubicBezTo>
                  <a:lnTo>
                    <a:pt x="50" y="35"/>
                  </a:lnTo>
                  <a:close/>
                  <a:moveTo>
                    <a:pt x="64" y="20"/>
                  </a:moveTo>
                  <a:cubicBezTo>
                    <a:pt x="64" y="21"/>
                    <a:pt x="63" y="22"/>
                    <a:pt x="61" y="22"/>
                  </a:cubicBezTo>
                  <a:cubicBezTo>
                    <a:pt x="48" y="22"/>
                    <a:pt x="48" y="22"/>
                    <a:pt x="48" y="22"/>
                  </a:cubicBezTo>
                  <a:cubicBezTo>
                    <a:pt x="46" y="22"/>
                    <a:pt x="45" y="21"/>
                    <a:pt x="45" y="20"/>
                  </a:cubicBezTo>
                  <a:cubicBezTo>
                    <a:pt x="45" y="15"/>
                    <a:pt x="45" y="15"/>
                    <a:pt x="45" y="15"/>
                  </a:cubicBezTo>
                  <a:cubicBezTo>
                    <a:pt x="64" y="15"/>
                    <a:pt x="64" y="15"/>
                    <a:pt x="64" y="15"/>
                  </a:cubicBezTo>
                  <a:lnTo>
                    <a:pt x="64" y="20"/>
                  </a:lnTo>
                  <a:close/>
                  <a:moveTo>
                    <a:pt x="57" y="49"/>
                  </a:moveTo>
                  <a:cubicBezTo>
                    <a:pt x="57" y="49"/>
                    <a:pt x="56" y="50"/>
                    <a:pt x="56" y="50"/>
                  </a:cubicBezTo>
                  <a:cubicBezTo>
                    <a:pt x="49" y="50"/>
                    <a:pt x="49" y="50"/>
                    <a:pt x="49" y="50"/>
                  </a:cubicBezTo>
                  <a:cubicBezTo>
                    <a:pt x="48" y="50"/>
                    <a:pt x="48" y="49"/>
                    <a:pt x="48" y="49"/>
                  </a:cubicBezTo>
                  <a:cubicBezTo>
                    <a:pt x="48" y="42"/>
                    <a:pt x="48" y="42"/>
                    <a:pt x="48" y="42"/>
                  </a:cubicBezTo>
                  <a:cubicBezTo>
                    <a:pt x="48" y="41"/>
                    <a:pt x="48" y="41"/>
                    <a:pt x="49" y="41"/>
                  </a:cubicBezTo>
                  <a:cubicBezTo>
                    <a:pt x="56" y="41"/>
                    <a:pt x="56" y="41"/>
                    <a:pt x="56" y="41"/>
                  </a:cubicBezTo>
                  <a:cubicBezTo>
                    <a:pt x="56" y="41"/>
                    <a:pt x="57" y="41"/>
                    <a:pt x="57" y="42"/>
                  </a:cubicBezTo>
                  <a:lnTo>
                    <a:pt x="57" y="49"/>
                  </a:lnTo>
                  <a:close/>
                  <a:moveTo>
                    <a:pt x="64" y="35"/>
                  </a:moveTo>
                  <a:cubicBezTo>
                    <a:pt x="64" y="36"/>
                    <a:pt x="63" y="36"/>
                    <a:pt x="63" y="36"/>
                  </a:cubicBezTo>
                  <a:cubicBezTo>
                    <a:pt x="56" y="36"/>
                    <a:pt x="56" y="36"/>
                    <a:pt x="56" y="36"/>
                  </a:cubicBezTo>
                  <a:cubicBezTo>
                    <a:pt x="55" y="36"/>
                    <a:pt x="55" y="36"/>
                    <a:pt x="55" y="35"/>
                  </a:cubicBezTo>
                  <a:cubicBezTo>
                    <a:pt x="55" y="28"/>
                    <a:pt x="55" y="28"/>
                    <a:pt x="55" y="28"/>
                  </a:cubicBezTo>
                  <a:cubicBezTo>
                    <a:pt x="55" y="27"/>
                    <a:pt x="55" y="27"/>
                    <a:pt x="56" y="27"/>
                  </a:cubicBezTo>
                  <a:cubicBezTo>
                    <a:pt x="63" y="27"/>
                    <a:pt x="63" y="27"/>
                    <a:pt x="63" y="27"/>
                  </a:cubicBezTo>
                  <a:cubicBezTo>
                    <a:pt x="63" y="27"/>
                    <a:pt x="64" y="27"/>
                    <a:pt x="64" y="28"/>
                  </a:cubicBezTo>
                  <a:lnTo>
                    <a:pt x="64" y="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17" name="Group 17">
            <a:extLst>
              <a:ext uri="{FF2B5EF4-FFF2-40B4-BE49-F238E27FC236}">
                <a16:creationId xmlns="" xmlns:a16="http://schemas.microsoft.com/office/drawing/2014/main" id="{CA3F21DF-DE44-D64A-829B-CFD6B26BD38C}"/>
              </a:ext>
            </a:extLst>
          </p:cNvPr>
          <p:cNvGrpSpPr/>
          <p:nvPr/>
        </p:nvGrpSpPr>
        <p:grpSpPr>
          <a:xfrm>
            <a:off x="1982241" y="3292693"/>
            <a:ext cx="1547259" cy="1949967"/>
            <a:chOff x="1388111" y="2459015"/>
            <a:chExt cx="1219200" cy="1536522"/>
          </a:xfrm>
        </p:grpSpPr>
        <p:sp>
          <p:nvSpPr>
            <p:cNvPr id="18" name="Freeform: Shape 18">
              <a:extLst>
                <a:ext uri="{FF2B5EF4-FFF2-40B4-BE49-F238E27FC236}">
                  <a16:creationId xmlns="" xmlns:a16="http://schemas.microsoft.com/office/drawing/2014/main" id="{8A785149-2749-5641-A210-DDE343C720A9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8111" y="2459015"/>
              <a:ext cx="1219200" cy="1536522"/>
            </a:xfrm>
            <a:custGeom>
              <a:avLst/>
              <a:gdLst>
                <a:gd name="T0" fmla="*/ 3360 w 3360"/>
                <a:gd name="T1" fmla="*/ 2115 h 2115"/>
                <a:gd name="T2" fmla="*/ 1680 w 3360"/>
                <a:gd name="T3" fmla="*/ 0 h 2115"/>
                <a:gd name="T4" fmla="*/ 0 w 3360"/>
                <a:gd name="T5" fmla="*/ 2115 h 2115"/>
                <a:gd name="T6" fmla="*/ 3360 w 3360"/>
                <a:gd name="T7" fmla="*/ 2115 h 2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60" h="2115">
                  <a:moveTo>
                    <a:pt x="3360" y="2115"/>
                  </a:moveTo>
                  <a:cubicBezTo>
                    <a:pt x="3360" y="2115"/>
                    <a:pt x="1956" y="1734"/>
                    <a:pt x="1680" y="0"/>
                  </a:cubicBezTo>
                  <a:cubicBezTo>
                    <a:pt x="1404" y="1734"/>
                    <a:pt x="0" y="2115"/>
                    <a:pt x="0" y="2115"/>
                  </a:cubicBezTo>
                  <a:lnTo>
                    <a:pt x="3360" y="2115"/>
                  </a:lnTo>
                  <a:close/>
                </a:path>
              </a:pathLst>
            </a:custGeom>
            <a:solidFill>
              <a:schemeClr val="accent2">
                <a:alpha val="9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" name="Freeform: Shape 19">
              <a:extLst>
                <a:ext uri="{FF2B5EF4-FFF2-40B4-BE49-F238E27FC236}">
                  <a16:creationId xmlns="" xmlns:a16="http://schemas.microsoft.com/office/drawing/2014/main" id="{6AE558C0-34E8-C847-9B2E-6909A08F18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881030" y="3714750"/>
              <a:ext cx="233363" cy="180975"/>
            </a:xfrm>
            <a:custGeom>
              <a:avLst/>
              <a:gdLst/>
              <a:ahLst/>
              <a:cxnLst>
                <a:cxn ang="0">
                  <a:pos x="68" y="51"/>
                </a:cxn>
                <a:cxn ang="0">
                  <a:pos x="66" y="53"/>
                </a:cxn>
                <a:cxn ang="0">
                  <a:pos x="3" y="53"/>
                </a:cxn>
                <a:cxn ang="0">
                  <a:pos x="0" y="51"/>
                </a:cxn>
                <a:cxn ang="0">
                  <a:pos x="0" y="46"/>
                </a:cxn>
                <a:cxn ang="0">
                  <a:pos x="3" y="43"/>
                </a:cxn>
                <a:cxn ang="0">
                  <a:pos x="66" y="43"/>
                </a:cxn>
                <a:cxn ang="0">
                  <a:pos x="68" y="46"/>
                </a:cxn>
                <a:cxn ang="0">
                  <a:pos x="68" y="51"/>
                </a:cxn>
                <a:cxn ang="0">
                  <a:pos x="64" y="21"/>
                </a:cxn>
                <a:cxn ang="0">
                  <a:pos x="61" y="24"/>
                </a:cxn>
                <a:cxn ang="0">
                  <a:pos x="8" y="24"/>
                </a:cxn>
                <a:cxn ang="0">
                  <a:pos x="5" y="21"/>
                </a:cxn>
                <a:cxn ang="0">
                  <a:pos x="5" y="17"/>
                </a:cxn>
                <a:cxn ang="0">
                  <a:pos x="8" y="14"/>
                </a:cxn>
                <a:cxn ang="0">
                  <a:pos x="61" y="14"/>
                </a:cxn>
                <a:cxn ang="0">
                  <a:pos x="64" y="17"/>
                </a:cxn>
                <a:cxn ang="0">
                  <a:pos x="64" y="21"/>
                </a:cxn>
                <a:cxn ang="0">
                  <a:pos x="54" y="36"/>
                </a:cxn>
                <a:cxn ang="0">
                  <a:pos x="51" y="38"/>
                </a:cxn>
                <a:cxn ang="0">
                  <a:pos x="17" y="38"/>
                </a:cxn>
                <a:cxn ang="0">
                  <a:pos x="15" y="36"/>
                </a:cxn>
                <a:cxn ang="0">
                  <a:pos x="15" y="31"/>
                </a:cxn>
                <a:cxn ang="0">
                  <a:pos x="17" y="29"/>
                </a:cxn>
                <a:cxn ang="0">
                  <a:pos x="51" y="29"/>
                </a:cxn>
                <a:cxn ang="0">
                  <a:pos x="54" y="31"/>
                </a:cxn>
                <a:cxn ang="0">
                  <a:pos x="54" y="36"/>
                </a:cxn>
                <a:cxn ang="0">
                  <a:pos x="49" y="7"/>
                </a:cxn>
                <a:cxn ang="0">
                  <a:pos x="47" y="9"/>
                </a:cxn>
                <a:cxn ang="0">
                  <a:pos x="22" y="9"/>
                </a:cxn>
                <a:cxn ang="0">
                  <a:pos x="20" y="7"/>
                </a:cxn>
                <a:cxn ang="0">
                  <a:pos x="20" y="2"/>
                </a:cxn>
                <a:cxn ang="0">
                  <a:pos x="22" y="0"/>
                </a:cxn>
                <a:cxn ang="0">
                  <a:pos x="47" y="0"/>
                </a:cxn>
                <a:cxn ang="0">
                  <a:pos x="49" y="2"/>
                </a:cxn>
                <a:cxn ang="0">
                  <a:pos x="49" y="7"/>
                </a:cxn>
              </a:cxnLst>
              <a:rect l="0" t="0" r="r" b="b"/>
              <a:pathLst>
                <a:path w="68" h="53">
                  <a:moveTo>
                    <a:pt x="68" y="51"/>
                  </a:moveTo>
                  <a:cubicBezTo>
                    <a:pt x="68" y="52"/>
                    <a:pt x="67" y="53"/>
                    <a:pt x="66" y="53"/>
                  </a:cubicBezTo>
                  <a:cubicBezTo>
                    <a:pt x="3" y="53"/>
                    <a:pt x="3" y="53"/>
                    <a:pt x="3" y="53"/>
                  </a:cubicBezTo>
                  <a:cubicBezTo>
                    <a:pt x="2" y="53"/>
                    <a:pt x="0" y="52"/>
                    <a:pt x="0" y="51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44"/>
                    <a:pt x="2" y="43"/>
                    <a:pt x="3" y="43"/>
                  </a:cubicBezTo>
                  <a:cubicBezTo>
                    <a:pt x="66" y="43"/>
                    <a:pt x="66" y="43"/>
                    <a:pt x="66" y="43"/>
                  </a:cubicBezTo>
                  <a:cubicBezTo>
                    <a:pt x="67" y="43"/>
                    <a:pt x="68" y="44"/>
                    <a:pt x="68" y="46"/>
                  </a:cubicBezTo>
                  <a:lnTo>
                    <a:pt x="68" y="51"/>
                  </a:lnTo>
                  <a:close/>
                  <a:moveTo>
                    <a:pt x="64" y="21"/>
                  </a:moveTo>
                  <a:cubicBezTo>
                    <a:pt x="64" y="23"/>
                    <a:pt x="63" y="24"/>
                    <a:pt x="61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6" y="24"/>
                    <a:pt x="5" y="23"/>
                    <a:pt x="5" y="21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5" y="15"/>
                    <a:pt x="6" y="14"/>
                    <a:pt x="8" y="14"/>
                  </a:cubicBezTo>
                  <a:cubicBezTo>
                    <a:pt x="61" y="14"/>
                    <a:pt x="61" y="14"/>
                    <a:pt x="61" y="14"/>
                  </a:cubicBezTo>
                  <a:cubicBezTo>
                    <a:pt x="63" y="14"/>
                    <a:pt x="64" y="15"/>
                    <a:pt x="64" y="17"/>
                  </a:cubicBezTo>
                  <a:lnTo>
                    <a:pt x="64" y="21"/>
                  </a:lnTo>
                  <a:close/>
                  <a:moveTo>
                    <a:pt x="54" y="36"/>
                  </a:moveTo>
                  <a:cubicBezTo>
                    <a:pt x="54" y="37"/>
                    <a:pt x="53" y="38"/>
                    <a:pt x="51" y="38"/>
                  </a:cubicBezTo>
                  <a:cubicBezTo>
                    <a:pt x="17" y="38"/>
                    <a:pt x="17" y="38"/>
                    <a:pt x="17" y="38"/>
                  </a:cubicBezTo>
                  <a:cubicBezTo>
                    <a:pt x="16" y="38"/>
                    <a:pt x="15" y="37"/>
                    <a:pt x="15" y="36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5" y="30"/>
                    <a:pt x="16" y="29"/>
                    <a:pt x="17" y="29"/>
                  </a:cubicBezTo>
                  <a:cubicBezTo>
                    <a:pt x="51" y="29"/>
                    <a:pt x="51" y="29"/>
                    <a:pt x="51" y="29"/>
                  </a:cubicBezTo>
                  <a:cubicBezTo>
                    <a:pt x="53" y="29"/>
                    <a:pt x="54" y="30"/>
                    <a:pt x="54" y="31"/>
                  </a:cubicBezTo>
                  <a:lnTo>
                    <a:pt x="54" y="36"/>
                  </a:lnTo>
                  <a:close/>
                  <a:moveTo>
                    <a:pt x="49" y="7"/>
                  </a:moveTo>
                  <a:cubicBezTo>
                    <a:pt x="49" y="8"/>
                    <a:pt x="48" y="9"/>
                    <a:pt x="47" y="9"/>
                  </a:cubicBezTo>
                  <a:cubicBezTo>
                    <a:pt x="22" y="9"/>
                    <a:pt x="22" y="9"/>
                    <a:pt x="22" y="9"/>
                  </a:cubicBezTo>
                  <a:cubicBezTo>
                    <a:pt x="21" y="9"/>
                    <a:pt x="20" y="8"/>
                    <a:pt x="20" y="7"/>
                  </a:cubicBezTo>
                  <a:cubicBezTo>
                    <a:pt x="20" y="2"/>
                    <a:pt x="20" y="2"/>
                    <a:pt x="20" y="2"/>
                  </a:cubicBezTo>
                  <a:cubicBezTo>
                    <a:pt x="20" y="1"/>
                    <a:pt x="21" y="0"/>
                    <a:pt x="22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48" y="0"/>
                    <a:pt x="49" y="1"/>
                    <a:pt x="49" y="2"/>
                  </a:cubicBezTo>
                  <a:lnTo>
                    <a:pt x="49" y="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20" name="Group 21">
            <a:extLst>
              <a:ext uri="{FF2B5EF4-FFF2-40B4-BE49-F238E27FC236}">
                <a16:creationId xmlns="" xmlns:a16="http://schemas.microsoft.com/office/drawing/2014/main" id="{B0FBDEA9-9723-5946-8C32-D2266FA37501}"/>
              </a:ext>
            </a:extLst>
          </p:cNvPr>
          <p:cNvGrpSpPr/>
          <p:nvPr/>
        </p:nvGrpSpPr>
        <p:grpSpPr>
          <a:xfrm>
            <a:off x="4015147" y="2279206"/>
            <a:ext cx="1049867" cy="1049867"/>
            <a:chOff x="4178300" y="1689100"/>
            <a:chExt cx="787400" cy="787400"/>
          </a:xfrm>
        </p:grpSpPr>
        <p:grpSp>
          <p:nvGrpSpPr>
            <p:cNvPr id="21" name="Group 22">
              <a:extLst>
                <a:ext uri="{FF2B5EF4-FFF2-40B4-BE49-F238E27FC236}">
                  <a16:creationId xmlns="" xmlns:a16="http://schemas.microsoft.com/office/drawing/2014/main" id="{AE067047-17ED-0042-B3CD-4755C1B36047}"/>
                </a:ext>
              </a:extLst>
            </p:cNvPr>
            <p:cNvGrpSpPr/>
            <p:nvPr/>
          </p:nvGrpSpPr>
          <p:grpSpPr>
            <a:xfrm>
              <a:off x="4178300" y="1689100"/>
              <a:ext cx="787400" cy="787400"/>
              <a:chOff x="4343400" y="1854885"/>
              <a:chExt cx="457200" cy="457200"/>
            </a:xfrm>
          </p:grpSpPr>
          <p:sp>
            <p:nvSpPr>
              <p:cNvPr id="23" name="Oval 24">
                <a:extLst>
                  <a:ext uri="{FF2B5EF4-FFF2-40B4-BE49-F238E27FC236}">
                    <a16:creationId xmlns="" xmlns:a16="http://schemas.microsoft.com/office/drawing/2014/main" id="{4A2A5270-29A5-2D4C-A1D7-1C41B419E977}"/>
                  </a:ext>
                </a:extLst>
              </p:cNvPr>
              <p:cNvSpPr/>
              <p:nvPr/>
            </p:nvSpPr>
            <p:spPr>
              <a:xfrm>
                <a:off x="4343400" y="1854885"/>
                <a:ext cx="457200" cy="4572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4" name="Oval 25">
                <a:extLst>
                  <a:ext uri="{FF2B5EF4-FFF2-40B4-BE49-F238E27FC236}">
                    <a16:creationId xmlns="" xmlns:a16="http://schemas.microsoft.com/office/drawing/2014/main" id="{4D0E82FC-FDAA-5D4B-8E33-4F761C2A0DE1}"/>
                  </a:ext>
                </a:extLst>
              </p:cNvPr>
              <p:cNvSpPr/>
              <p:nvPr/>
            </p:nvSpPr>
            <p:spPr>
              <a:xfrm>
                <a:off x="4408030" y="1919516"/>
                <a:ext cx="327939" cy="327939"/>
              </a:xfrm>
              <a:prstGeom prst="ellipse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22" name="Freeform: Shape 23">
              <a:extLst>
                <a:ext uri="{FF2B5EF4-FFF2-40B4-BE49-F238E27FC236}">
                  <a16:creationId xmlns="" xmlns:a16="http://schemas.microsoft.com/office/drawing/2014/main" id="{02282448-A85A-9940-A4D3-13BC01695EC7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9954" y="1979868"/>
              <a:ext cx="284092" cy="205864"/>
            </a:xfrm>
            <a:custGeom>
              <a:avLst/>
              <a:gdLst/>
              <a:ahLst/>
              <a:cxnLst>
                <a:cxn ang="0">
                  <a:pos x="64" y="42"/>
                </a:cxn>
                <a:cxn ang="0">
                  <a:pos x="62" y="44"/>
                </a:cxn>
                <a:cxn ang="0">
                  <a:pos x="61" y="45"/>
                </a:cxn>
                <a:cxn ang="0">
                  <a:pos x="60" y="44"/>
                </a:cxn>
                <a:cxn ang="0">
                  <a:pos x="45" y="30"/>
                </a:cxn>
                <a:cxn ang="0">
                  <a:pos x="45" y="36"/>
                </a:cxn>
                <a:cxn ang="0">
                  <a:pos x="35" y="46"/>
                </a:cxn>
                <a:cxn ang="0">
                  <a:pos x="10" y="46"/>
                </a:cxn>
                <a:cxn ang="0">
                  <a:pos x="0" y="36"/>
                </a:cxn>
                <a:cxn ang="0">
                  <a:pos x="0" y="10"/>
                </a:cxn>
                <a:cxn ang="0">
                  <a:pos x="10" y="0"/>
                </a:cxn>
                <a:cxn ang="0">
                  <a:pos x="35" y="0"/>
                </a:cxn>
                <a:cxn ang="0">
                  <a:pos x="45" y="10"/>
                </a:cxn>
                <a:cxn ang="0">
                  <a:pos x="45" y="16"/>
                </a:cxn>
                <a:cxn ang="0">
                  <a:pos x="60" y="2"/>
                </a:cxn>
                <a:cxn ang="0">
                  <a:pos x="61" y="1"/>
                </a:cxn>
                <a:cxn ang="0">
                  <a:pos x="62" y="1"/>
                </a:cxn>
                <a:cxn ang="0">
                  <a:pos x="64" y="4"/>
                </a:cxn>
                <a:cxn ang="0">
                  <a:pos x="64" y="42"/>
                </a:cxn>
              </a:cxnLst>
              <a:rect l="0" t="0" r="r" b="b"/>
              <a:pathLst>
                <a:path w="64" h="46">
                  <a:moveTo>
                    <a:pt x="64" y="42"/>
                  </a:moveTo>
                  <a:cubicBezTo>
                    <a:pt x="64" y="43"/>
                    <a:pt x="63" y="44"/>
                    <a:pt x="62" y="44"/>
                  </a:cubicBezTo>
                  <a:cubicBezTo>
                    <a:pt x="62" y="45"/>
                    <a:pt x="62" y="45"/>
                    <a:pt x="61" y="45"/>
                  </a:cubicBezTo>
                  <a:cubicBezTo>
                    <a:pt x="61" y="45"/>
                    <a:pt x="60" y="44"/>
                    <a:pt x="60" y="44"/>
                  </a:cubicBezTo>
                  <a:cubicBezTo>
                    <a:pt x="45" y="30"/>
                    <a:pt x="45" y="30"/>
                    <a:pt x="45" y="30"/>
                  </a:cubicBezTo>
                  <a:cubicBezTo>
                    <a:pt x="45" y="36"/>
                    <a:pt x="45" y="36"/>
                    <a:pt x="45" y="36"/>
                  </a:cubicBezTo>
                  <a:cubicBezTo>
                    <a:pt x="45" y="41"/>
                    <a:pt x="41" y="46"/>
                    <a:pt x="35" y="46"/>
                  </a:cubicBezTo>
                  <a:cubicBezTo>
                    <a:pt x="10" y="46"/>
                    <a:pt x="10" y="46"/>
                    <a:pt x="10" y="46"/>
                  </a:cubicBezTo>
                  <a:cubicBezTo>
                    <a:pt x="4" y="46"/>
                    <a:pt x="0" y="41"/>
                    <a:pt x="0" y="36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5"/>
                    <a:pt x="4" y="0"/>
                    <a:pt x="10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41" y="0"/>
                    <a:pt x="45" y="5"/>
                    <a:pt x="45" y="10"/>
                  </a:cubicBezTo>
                  <a:cubicBezTo>
                    <a:pt x="45" y="16"/>
                    <a:pt x="45" y="16"/>
                    <a:pt x="45" y="16"/>
                  </a:cubicBezTo>
                  <a:cubicBezTo>
                    <a:pt x="60" y="2"/>
                    <a:pt x="60" y="2"/>
                    <a:pt x="60" y="2"/>
                  </a:cubicBezTo>
                  <a:cubicBezTo>
                    <a:pt x="60" y="1"/>
                    <a:pt x="61" y="1"/>
                    <a:pt x="61" y="1"/>
                  </a:cubicBezTo>
                  <a:cubicBezTo>
                    <a:pt x="62" y="1"/>
                    <a:pt x="62" y="1"/>
                    <a:pt x="62" y="1"/>
                  </a:cubicBezTo>
                  <a:cubicBezTo>
                    <a:pt x="63" y="2"/>
                    <a:pt x="64" y="3"/>
                    <a:pt x="64" y="4"/>
                  </a:cubicBezTo>
                  <a:lnTo>
                    <a:pt x="64" y="42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25" name="Group 26">
            <a:extLst>
              <a:ext uri="{FF2B5EF4-FFF2-40B4-BE49-F238E27FC236}">
                <a16:creationId xmlns="" xmlns:a16="http://schemas.microsoft.com/office/drawing/2014/main" id="{AA51DE34-B574-204E-A4F5-DF0421DDFD28}"/>
              </a:ext>
            </a:extLst>
          </p:cNvPr>
          <p:cNvGrpSpPr/>
          <p:nvPr/>
        </p:nvGrpSpPr>
        <p:grpSpPr>
          <a:xfrm>
            <a:off x="3727251" y="3292694"/>
            <a:ext cx="1547259" cy="1949967"/>
            <a:chOff x="1388111" y="2459015"/>
            <a:chExt cx="1219200" cy="1536522"/>
          </a:xfrm>
        </p:grpSpPr>
        <p:sp>
          <p:nvSpPr>
            <p:cNvPr id="26" name="Freeform: Shape 27">
              <a:extLst>
                <a:ext uri="{FF2B5EF4-FFF2-40B4-BE49-F238E27FC236}">
                  <a16:creationId xmlns="" xmlns:a16="http://schemas.microsoft.com/office/drawing/2014/main" id="{F3DF0746-20EF-E149-AC81-64E68D3830A4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8111" y="2459015"/>
              <a:ext cx="1219200" cy="1536522"/>
            </a:xfrm>
            <a:custGeom>
              <a:avLst/>
              <a:gdLst>
                <a:gd name="T0" fmla="*/ 3360 w 3360"/>
                <a:gd name="T1" fmla="*/ 2115 h 2115"/>
                <a:gd name="T2" fmla="*/ 1680 w 3360"/>
                <a:gd name="T3" fmla="*/ 0 h 2115"/>
                <a:gd name="T4" fmla="*/ 0 w 3360"/>
                <a:gd name="T5" fmla="*/ 2115 h 2115"/>
                <a:gd name="T6" fmla="*/ 3360 w 3360"/>
                <a:gd name="T7" fmla="*/ 2115 h 2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60" h="2115">
                  <a:moveTo>
                    <a:pt x="3360" y="2115"/>
                  </a:moveTo>
                  <a:cubicBezTo>
                    <a:pt x="3360" y="2115"/>
                    <a:pt x="1956" y="1734"/>
                    <a:pt x="1680" y="0"/>
                  </a:cubicBezTo>
                  <a:cubicBezTo>
                    <a:pt x="1404" y="1734"/>
                    <a:pt x="0" y="2115"/>
                    <a:pt x="0" y="2115"/>
                  </a:cubicBezTo>
                  <a:lnTo>
                    <a:pt x="3360" y="2115"/>
                  </a:lnTo>
                  <a:close/>
                </a:path>
              </a:pathLst>
            </a:custGeom>
            <a:solidFill>
              <a:schemeClr val="accent3">
                <a:alpha val="9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7" name="Freeform: Shape 28">
              <a:extLst>
                <a:ext uri="{FF2B5EF4-FFF2-40B4-BE49-F238E27FC236}">
                  <a16:creationId xmlns="" xmlns:a16="http://schemas.microsoft.com/office/drawing/2014/main" id="{227E1181-394E-B348-B948-D79DB9383885}"/>
                </a:ext>
              </a:extLst>
            </p:cNvPr>
            <p:cNvSpPr>
              <a:spLocks/>
            </p:cNvSpPr>
            <p:nvPr/>
          </p:nvSpPr>
          <p:spPr bwMode="auto">
            <a:xfrm>
              <a:off x="1881030" y="3714750"/>
              <a:ext cx="233363" cy="180975"/>
            </a:xfrm>
            <a:custGeom>
              <a:avLst/>
              <a:gdLst/>
              <a:ahLst/>
              <a:cxnLst>
                <a:cxn ang="0">
                  <a:pos x="68" y="51"/>
                </a:cxn>
                <a:cxn ang="0">
                  <a:pos x="66" y="53"/>
                </a:cxn>
                <a:cxn ang="0">
                  <a:pos x="3" y="53"/>
                </a:cxn>
                <a:cxn ang="0">
                  <a:pos x="0" y="51"/>
                </a:cxn>
                <a:cxn ang="0">
                  <a:pos x="0" y="46"/>
                </a:cxn>
                <a:cxn ang="0">
                  <a:pos x="3" y="43"/>
                </a:cxn>
                <a:cxn ang="0">
                  <a:pos x="66" y="43"/>
                </a:cxn>
                <a:cxn ang="0">
                  <a:pos x="68" y="46"/>
                </a:cxn>
                <a:cxn ang="0">
                  <a:pos x="68" y="51"/>
                </a:cxn>
                <a:cxn ang="0">
                  <a:pos x="64" y="21"/>
                </a:cxn>
                <a:cxn ang="0">
                  <a:pos x="61" y="24"/>
                </a:cxn>
                <a:cxn ang="0">
                  <a:pos x="8" y="24"/>
                </a:cxn>
                <a:cxn ang="0">
                  <a:pos x="5" y="21"/>
                </a:cxn>
                <a:cxn ang="0">
                  <a:pos x="5" y="17"/>
                </a:cxn>
                <a:cxn ang="0">
                  <a:pos x="8" y="14"/>
                </a:cxn>
                <a:cxn ang="0">
                  <a:pos x="61" y="14"/>
                </a:cxn>
                <a:cxn ang="0">
                  <a:pos x="64" y="17"/>
                </a:cxn>
                <a:cxn ang="0">
                  <a:pos x="64" y="21"/>
                </a:cxn>
                <a:cxn ang="0">
                  <a:pos x="54" y="36"/>
                </a:cxn>
                <a:cxn ang="0">
                  <a:pos x="51" y="38"/>
                </a:cxn>
                <a:cxn ang="0">
                  <a:pos x="17" y="38"/>
                </a:cxn>
                <a:cxn ang="0">
                  <a:pos x="15" y="36"/>
                </a:cxn>
                <a:cxn ang="0">
                  <a:pos x="15" y="31"/>
                </a:cxn>
                <a:cxn ang="0">
                  <a:pos x="17" y="29"/>
                </a:cxn>
                <a:cxn ang="0">
                  <a:pos x="51" y="29"/>
                </a:cxn>
                <a:cxn ang="0">
                  <a:pos x="54" y="31"/>
                </a:cxn>
                <a:cxn ang="0">
                  <a:pos x="54" y="36"/>
                </a:cxn>
                <a:cxn ang="0">
                  <a:pos x="49" y="7"/>
                </a:cxn>
                <a:cxn ang="0">
                  <a:pos x="47" y="9"/>
                </a:cxn>
                <a:cxn ang="0">
                  <a:pos x="22" y="9"/>
                </a:cxn>
                <a:cxn ang="0">
                  <a:pos x="20" y="7"/>
                </a:cxn>
                <a:cxn ang="0">
                  <a:pos x="20" y="2"/>
                </a:cxn>
                <a:cxn ang="0">
                  <a:pos x="22" y="0"/>
                </a:cxn>
                <a:cxn ang="0">
                  <a:pos x="47" y="0"/>
                </a:cxn>
                <a:cxn ang="0">
                  <a:pos x="49" y="2"/>
                </a:cxn>
                <a:cxn ang="0">
                  <a:pos x="49" y="7"/>
                </a:cxn>
              </a:cxnLst>
              <a:rect l="0" t="0" r="r" b="b"/>
              <a:pathLst>
                <a:path w="68" h="53">
                  <a:moveTo>
                    <a:pt x="68" y="51"/>
                  </a:moveTo>
                  <a:cubicBezTo>
                    <a:pt x="68" y="52"/>
                    <a:pt x="67" y="53"/>
                    <a:pt x="66" y="53"/>
                  </a:cubicBezTo>
                  <a:cubicBezTo>
                    <a:pt x="3" y="53"/>
                    <a:pt x="3" y="53"/>
                    <a:pt x="3" y="53"/>
                  </a:cubicBezTo>
                  <a:cubicBezTo>
                    <a:pt x="2" y="53"/>
                    <a:pt x="0" y="52"/>
                    <a:pt x="0" y="51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44"/>
                    <a:pt x="2" y="43"/>
                    <a:pt x="3" y="43"/>
                  </a:cubicBezTo>
                  <a:cubicBezTo>
                    <a:pt x="66" y="43"/>
                    <a:pt x="66" y="43"/>
                    <a:pt x="66" y="43"/>
                  </a:cubicBezTo>
                  <a:cubicBezTo>
                    <a:pt x="67" y="43"/>
                    <a:pt x="68" y="44"/>
                    <a:pt x="68" y="46"/>
                  </a:cubicBezTo>
                  <a:lnTo>
                    <a:pt x="68" y="51"/>
                  </a:lnTo>
                  <a:close/>
                  <a:moveTo>
                    <a:pt x="64" y="21"/>
                  </a:moveTo>
                  <a:cubicBezTo>
                    <a:pt x="64" y="23"/>
                    <a:pt x="63" y="24"/>
                    <a:pt x="61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6" y="24"/>
                    <a:pt x="5" y="23"/>
                    <a:pt x="5" y="21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5" y="15"/>
                    <a:pt x="6" y="14"/>
                    <a:pt x="8" y="14"/>
                  </a:cubicBezTo>
                  <a:cubicBezTo>
                    <a:pt x="61" y="14"/>
                    <a:pt x="61" y="14"/>
                    <a:pt x="61" y="14"/>
                  </a:cubicBezTo>
                  <a:cubicBezTo>
                    <a:pt x="63" y="14"/>
                    <a:pt x="64" y="15"/>
                    <a:pt x="64" y="17"/>
                  </a:cubicBezTo>
                  <a:lnTo>
                    <a:pt x="64" y="21"/>
                  </a:lnTo>
                  <a:close/>
                  <a:moveTo>
                    <a:pt x="54" y="36"/>
                  </a:moveTo>
                  <a:cubicBezTo>
                    <a:pt x="54" y="37"/>
                    <a:pt x="53" y="38"/>
                    <a:pt x="51" y="38"/>
                  </a:cubicBezTo>
                  <a:cubicBezTo>
                    <a:pt x="17" y="38"/>
                    <a:pt x="17" y="38"/>
                    <a:pt x="17" y="38"/>
                  </a:cubicBezTo>
                  <a:cubicBezTo>
                    <a:pt x="16" y="38"/>
                    <a:pt x="15" y="37"/>
                    <a:pt x="15" y="36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5" y="30"/>
                    <a:pt x="16" y="29"/>
                    <a:pt x="17" y="29"/>
                  </a:cubicBezTo>
                  <a:cubicBezTo>
                    <a:pt x="51" y="29"/>
                    <a:pt x="51" y="29"/>
                    <a:pt x="51" y="29"/>
                  </a:cubicBezTo>
                  <a:cubicBezTo>
                    <a:pt x="53" y="29"/>
                    <a:pt x="54" y="30"/>
                    <a:pt x="54" y="31"/>
                  </a:cubicBezTo>
                  <a:lnTo>
                    <a:pt x="54" y="36"/>
                  </a:lnTo>
                  <a:close/>
                  <a:moveTo>
                    <a:pt x="49" y="7"/>
                  </a:moveTo>
                  <a:cubicBezTo>
                    <a:pt x="49" y="8"/>
                    <a:pt x="48" y="9"/>
                    <a:pt x="47" y="9"/>
                  </a:cubicBezTo>
                  <a:cubicBezTo>
                    <a:pt x="22" y="9"/>
                    <a:pt x="22" y="9"/>
                    <a:pt x="22" y="9"/>
                  </a:cubicBezTo>
                  <a:cubicBezTo>
                    <a:pt x="21" y="9"/>
                    <a:pt x="20" y="8"/>
                    <a:pt x="20" y="7"/>
                  </a:cubicBezTo>
                  <a:cubicBezTo>
                    <a:pt x="20" y="2"/>
                    <a:pt x="20" y="2"/>
                    <a:pt x="20" y="2"/>
                  </a:cubicBezTo>
                  <a:cubicBezTo>
                    <a:pt x="20" y="1"/>
                    <a:pt x="21" y="0"/>
                    <a:pt x="22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48" y="0"/>
                    <a:pt x="49" y="1"/>
                    <a:pt x="49" y="2"/>
                  </a:cubicBezTo>
                  <a:lnTo>
                    <a:pt x="49" y="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28" name="Group 30">
            <a:extLst>
              <a:ext uri="{FF2B5EF4-FFF2-40B4-BE49-F238E27FC236}">
                <a16:creationId xmlns="" xmlns:a16="http://schemas.microsoft.com/office/drawing/2014/main" id="{466CEC11-56CE-2A41-9A7A-E51575734232}"/>
              </a:ext>
            </a:extLst>
          </p:cNvPr>
          <p:cNvGrpSpPr/>
          <p:nvPr/>
        </p:nvGrpSpPr>
        <p:grpSpPr>
          <a:xfrm>
            <a:off x="7377245" y="2216180"/>
            <a:ext cx="1049867" cy="1049867"/>
            <a:chOff x="5759450" y="1689100"/>
            <a:chExt cx="787400" cy="787400"/>
          </a:xfrm>
        </p:grpSpPr>
        <p:grpSp>
          <p:nvGrpSpPr>
            <p:cNvPr id="29" name="Group 31">
              <a:extLst>
                <a:ext uri="{FF2B5EF4-FFF2-40B4-BE49-F238E27FC236}">
                  <a16:creationId xmlns="" xmlns:a16="http://schemas.microsoft.com/office/drawing/2014/main" id="{118E5217-E072-2C4C-AD2C-3D4AB135F5CA}"/>
                </a:ext>
              </a:extLst>
            </p:cNvPr>
            <p:cNvGrpSpPr/>
            <p:nvPr/>
          </p:nvGrpSpPr>
          <p:grpSpPr>
            <a:xfrm>
              <a:off x="5759450" y="1689100"/>
              <a:ext cx="787400" cy="787400"/>
              <a:chOff x="4343400" y="1854885"/>
              <a:chExt cx="457200" cy="457200"/>
            </a:xfrm>
          </p:grpSpPr>
          <p:sp>
            <p:nvSpPr>
              <p:cNvPr id="31" name="Oval 33">
                <a:extLst>
                  <a:ext uri="{FF2B5EF4-FFF2-40B4-BE49-F238E27FC236}">
                    <a16:creationId xmlns="" xmlns:a16="http://schemas.microsoft.com/office/drawing/2014/main" id="{DC91552F-6EE7-7740-9AD6-26F10564EB4A}"/>
                  </a:ext>
                </a:extLst>
              </p:cNvPr>
              <p:cNvSpPr/>
              <p:nvPr/>
            </p:nvSpPr>
            <p:spPr>
              <a:xfrm>
                <a:off x="4343400" y="1854885"/>
                <a:ext cx="457200" cy="4572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4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2" name="Oval 34">
                <a:extLst>
                  <a:ext uri="{FF2B5EF4-FFF2-40B4-BE49-F238E27FC236}">
                    <a16:creationId xmlns="" xmlns:a16="http://schemas.microsoft.com/office/drawing/2014/main" id="{61BF5840-CEC1-A445-8403-669B37DA9F6B}"/>
                  </a:ext>
                </a:extLst>
              </p:cNvPr>
              <p:cNvSpPr/>
              <p:nvPr/>
            </p:nvSpPr>
            <p:spPr>
              <a:xfrm>
                <a:off x="4408030" y="1919516"/>
                <a:ext cx="327939" cy="327939"/>
              </a:xfrm>
              <a:prstGeom prst="ellipse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30" name="Freeform: Shape 32">
              <a:extLst>
                <a:ext uri="{FF2B5EF4-FFF2-40B4-BE49-F238E27FC236}">
                  <a16:creationId xmlns="" xmlns:a16="http://schemas.microsoft.com/office/drawing/2014/main" id="{F7424034-6CC0-4246-A1F2-C2B7CDAA9280}"/>
                </a:ext>
              </a:extLst>
            </p:cNvPr>
            <p:cNvSpPr>
              <a:spLocks/>
            </p:cNvSpPr>
            <p:nvPr/>
          </p:nvSpPr>
          <p:spPr bwMode="auto">
            <a:xfrm>
              <a:off x="6030661" y="1960311"/>
              <a:ext cx="244978" cy="244978"/>
            </a:xfrm>
            <a:custGeom>
              <a:avLst/>
              <a:gdLst/>
              <a:ahLst/>
              <a:cxnLst>
                <a:cxn ang="0">
                  <a:pos x="55" y="31"/>
                </a:cxn>
                <a:cxn ang="0">
                  <a:pos x="54" y="33"/>
                </a:cxn>
                <a:cxn ang="0">
                  <a:pos x="47" y="34"/>
                </a:cxn>
                <a:cxn ang="0">
                  <a:pos x="46" y="37"/>
                </a:cxn>
                <a:cxn ang="0">
                  <a:pos x="49" y="42"/>
                </a:cxn>
                <a:cxn ang="0">
                  <a:pos x="50" y="43"/>
                </a:cxn>
                <a:cxn ang="0">
                  <a:pos x="49" y="44"/>
                </a:cxn>
                <a:cxn ang="0">
                  <a:pos x="43" y="50"/>
                </a:cxn>
                <a:cxn ang="0">
                  <a:pos x="42" y="50"/>
                </a:cxn>
                <a:cxn ang="0">
                  <a:pos x="37" y="46"/>
                </a:cxn>
                <a:cxn ang="0">
                  <a:pos x="33" y="47"/>
                </a:cxn>
                <a:cxn ang="0">
                  <a:pos x="32" y="54"/>
                </a:cxn>
                <a:cxn ang="0">
                  <a:pos x="31" y="55"/>
                </a:cxn>
                <a:cxn ang="0">
                  <a:pos x="23" y="55"/>
                </a:cxn>
                <a:cxn ang="0">
                  <a:pos x="22" y="54"/>
                </a:cxn>
                <a:cxn ang="0">
                  <a:pos x="21" y="47"/>
                </a:cxn>
                <a:cxn ang="0">
                  <a:pos x="18" y="46"/>
                </a:cxn>
                <a:cxn ang="0">
                  <a:pos x="13" y="50"/>
                </a:cxn>
                <a:cxn ang="0">
                  <a:pos x="12" y="50"/>
                </a:cxn>
                <a:cxn ang="0">
                  <a:pos x="11" y="50"/>
                </a:cxn>
                <a:cxn ang="0">
                  <a:pos x="5" y="44"/>
                </a:cxn>
                <a:cxn ang="0">
                  <a:pos x="5" y="43"/>
                </a:cxn>
                <a:cxn ang="0">
                  <a:pos x="5" y="42"/>
                </a:cxn>
                <a:cxn ang="0">
                  <a:pos x="9" y="37"/>
                </a:cxn>
                <a:cxn ang="0">
                  <a:pos x="7" y="33"/>
                </a:cxn>
                <a:cxn ang="0">
                  <a:pos x="1" y="33"/>
                </a:cxn>
                <a:cxn ang="0">
                  <a:pos x="0" y="31"/>
                </a:cxn>
                <a:cxn ang="0">
                  <a:pos x="0" y="23"/>
                </a:cxn>
                <a:cxn ang="0">
                  <a:pos x="1" y="22"/>
                </a:cxn>
                <a:cxn ang="0">
                  <a:pos x="7" y="21"/>
                </a:cxn>
                <a:cxn ang="0">
                  <a:pos x="9" y="18"/>
                </a:cxn>
                <a:cxn ang="0">
                  <a:pos x="5" y="13"/>
                </a:cxn>
                <a:cxn ang="0">
                  <a:pos x="5" y="12"/>
                </a:cxn>
                <a:cxn ang="0">
                  <a:pos x="5" y="11"/>
                </a:cxn>
                <a:cxn ang="0">
                  <a:pos x="12" y="5"/>
                </a:cxn>
                <a:cxn ang="0">
                  <a:pos x="13" y="5"/>
                </a:cxn>
                <a:cxn ang="0">
                  <a:pos x="18" y="9"/>
                </a:cxn>
                <a:cxn ang="0">
                  <a:pos x="21" y="8"/>
                </a:cxn>
                <a:cxn ang="0">
                  <a:pos x="22" y="1"/>
                </a:cxn>
                <a:cxn ang="0">
                  <a:pos x="23" y="0"/>
                </a:cxn>
                <a:cxn ang="0">
                  <a:pos x="31" y="0"/>
                </a:cxn>
                <a:cxn ang="0">
                  <a:pos x="32" y="1"/>
                </a:cxn>
                <a:cxn ang="0">
                  <a:pos x="33" y="8"/>
                </a:cxn>
                <a:cxn ang="0">
                  <a:pos x="37" y="9"/>
                </a:cxn>
                <a:cxn ang="0">
                  <a:pos x="42" y="5"/>
                </a:cxn>
                <a:cxn ang="0">
                  <a:pos x="43" y="5"/>
                </a:cxn>
                <a:cxn ang="0">
                  <a:pos x="43" y="5"/>
                </a:cxn>
                <a:cxn ang="0">
                  <a:pos x="49" y="11"/>
                </a:cxn>
                <a:cxn ang="0">
                  <a:pos x="50" y="12"/>
                </a:cxn>
                <a:cxn ang="0">
                  <a:pos x="49" y="13"/>
                </a:cxn>
                <a:cxn ang="0">
                  <a:pos x="46" y="18"/>
                </a:cxn>
                <a:cxn ang="0">
                  <a:pos x="47" y="21"/>
                </a:cxn>
                <a:cxn ang="0">
                  <a:pos x="54" y="22"/>
                </a:cxn>
                <a:cxn ang="0">
                  <a:pos x="55" y="23"/>
                </a:cxn>
                <a:cxn ang="0">
                  <a:pos x="55" y="31"/>
                </a:cxn>
                <a:cxn ang="0">
                  <a:pos x="27" y="18"/>
                </a:cxn>
                <a:cxn ang="0">
                  <a:pos x="18" y="27"/>
                </a:cxn>
                <a:cxn ang="0">
                  <a:pos x="27" y="36"/>
                </a:cxn>
                <a:cxn ang="0">
                  <a:pos x="36" y="27"/>
                </a:cxn>
                <a:cxn ang="0">
                  <a:pos x="27" y="18"/>
                </a:cxn>
              </a:cxnLst>
              <a:rect l="0" t="0" r="r" b="b"/>
              <a:pathLst>
                <a:path w="55" h="55">
                  <a:moveTo>
                    <a:pt x="55" y="31"/>
                  </a:moveTo>
                  <a:cubicBezTo>
                    <a:pt x="55" y="32"/>
                    <a:pt x="54" y="33"/>
                    <a:pt x="54" y="33"/>
                  </a:cubicBezTo>
                  <a:cubicBezTo>
                    <a:pt x="47" y="34"/>
                    <a:pt x="47" y="34"/>
                    <a:pt x="47" y="34"/>
                  </a:cubicBezTo>
                  <a:cubicBezTo>
                    <a:pt x="47" y="35"/>
                    <a:pt x="46" y="36"/>
                    <a:pt x="46" y="37"/>
                  </a:cubicBezTo>
                  <a:cubicBezTo>
                    <a:pt x="47" y="39"/>
                    <a:pt x="48" y="40"/>
                    <a:pt x="49" y="42"/>
                  </a:cubicBezTo>
                  <a:cubicBezTo>
                    <a:pt x="50" y="42"/>
                    <a:pt x="50" y="42"/>
                    <a:pt x="50" y="43"/>
                  </a:cubicBezTo>
                  <a:cubicBezTo>
                    <a:pt x="50" y="43"/>
                    <a:pt x="50" y="43"/>
                    <a:pt x="49" y="44"/>
                  </a:cubicBezTo>
                  <a:cubicBezTo>
                    <a:pt x="49" y="45"/>
                    <a:pt x="44" y="50"/>
                    <a:pt x="43" y="50"/>
                  </a:cubicBezTo>
                  <a:cubicBezTo>
                    <a:pt x="42" y="50"/>
                    <a:pt x="42" y="50"/>
                    <a:pt x="42" y="50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36" y="46"/>
                    <a:pt x="35" y="47"/>
                    <a:pt x="33" y="47"/>
                  </a:cubicBezTo>
                  <a:cubicBezTo>
                    <a:pt x="33" y="49"/>
                    <a:pt x="33" y="52"/>
                    <a:pt x="32" y="54"/>
                  </a:cubicBezTo>
                  <a:cubicBezTo>
                    <a:pt x="32" y="54"/>
                    <a:pt x="32" y="55"/>
                    <a:pt x="31" y="55"/>
                  </a:cubicBezTo>
                  <a:cubicBezTo>
                    <a:pt x="23" y="55"/>
                    <a:pt x="23" y="55"/>
                    <a:pt x="23" y="55"/>
                  </a:cubicBezTo>
                  <a:cubicBezTo>
                    <a:pt x="23" y="55"/>
                    <a:pt x="22" y="54"/>
                    <a:pt x="22" y="54"/>
                  </a:cubicBezTo>
                  <a:cubicBezTo>
                    <a:pt x="21" y="47"/>
                    <a:pt x="21" y="47"/>
                    <a:pt x="21" y="47"/>
                  </a:cubicBezTo>
                  <a:cubicBezTo>
                    <a:pt x="20" y="47"/>
                    <a:pt x="19" y="46"/>
                    <a:pt x="18" y="46"/>
                  </a:cubicBezTo>
                  <a:cubicBezTo>
                    <a:pt x="13" y="50"/>
                    <a:pt x="13" y="50"/>
                    <a:pt x="13" y="50"/>
                  </a:cubicBezTo>
                  <a:cubicBezTo>
                    <a:pt x="12" y="50"/>
                    <a:pt x="12" y="50"/>
                    <a:pt x="12" y="50"/>
                  </a:cubicBezTo>
                  <a:cubicBezTo>
                    <a:pt x="11" y="50"/>
                    <a:pt x="11" y="50"/>
                    <a:pt x="11" y="50"/>
                  </a:cubicBezTo>
                  <a:cubicBezTo>
                    <a:pt x="9" y="48"/>
                    <a:pt x="7" y="46"/>
                    <a:pt x="5" y="44"/>
                  </a:cubicBezTo>
                  <a:cubicBezTo>
                    <a:pt x="5" y="43"/>
                    <a:pt x="5" y="43"/>
                    <a:pt x="5" y="43"/>
                  </a:cubicBezTo>
                  <a:cubicBezTo>
                    <a:pt x="5" y="42"/>
                    <a:pt x="5" y="42"/>
                    <a:pt x="5" y="42"/>
                  </a:cubicBezTo>
                  <a:cubicBezTo>
                    <a:pt x="6" y="40"/>
                    <a:pt x="8" y="39"/>
                    <a:pt x="9" y="37"/>
                  </a:cubicBezTo>
                  <a:cubicBezTo>
                    <a:pt x="8" y="36"/>
                    <a:pt x="8" y="35"/>
                    <a:pt x="7" y="33"/>
                  </a:cubicBezTo>
                  <a:cubicBezTo>
                    <a:pt x="1" y="33"/>
                    <a:pt x="1" y="33"/>
                    <a:pt x="1" y="33"/>
                  </a:cubicBezTo>
                  <a:cubicBezTo>
                    <a:pt x="0" y="32"/>
                    <a:pt x="0" y="32"/>
                    <a:pt x="0" y="31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2"/>
                    <a:pt x="1" y="22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8" y="20"/>
                    <a:pt x="8" y="19"/>
                    <a:pt x="9" y="18"/>
                  </a:cubicBezTo>
                  <a:cubicBezTo>
                    <a:pt x="8" y="16"/>
                    <a:pt x="6" y="14"/>
                    <a:pt x="5" y="13"/>
                  </a:cubicBezTo>
                  <a:cubicBezTo>
                    <a:pt x="5" y="13"/>
                    <a:pt x="5" y="12"/>
                    <a:pt x="5" y="12"/>
                  </a:cubicBezTo>
                  <a:cubicBezTo>
                    <a:pt x="5" y="12"/>
                    <a:pt x="5" y="11"/>
                    <a:pt x="5" y="11"/>
                  </a:cubicBezTo>
                  <a:cubicBezTo>
                    <a:pt x="6" y="10"/>
                    <a:pt x="11" y="5"/>
                    <a:pt x="12" y="5"/>
                  </a:cubicBezTo>
                  <a:cubicBezTo>
                    <a:pt x="12" y="5"/>
                    <a:pt x="12" y="5"/>
                    <a:pt x="13" y="5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19" y="8"/>
                    <a:pt x="20" y="8"/>
                    <a:pt x="21" y="8"/>
                  </a:cubicBezTo>
                  <a:cubicBezTo>
                    <a:pt x="21" y="5"/>
                    <a:pt x="21" y="3"/>
                    <a:pt x="22" y="1"/>
                  </a:cubicBezTo>
                  <a:cubicBezTo>
                    <a:pt x="22" y="0"/>
                    <a:pt x="23" y="0"/>
                    <a:pt x="23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2" y="0"/>
                    <a:pt x="32" y="0"/>
                    <a:pt x="32" y="1"/>
                  </a:cubicBezTo>
                  <a:cubicBezTo>
                    <a:pt x="33" y="8"/>
                    <a:pt x="33" y="8"/>
                    <a:pt x="33" y="8"/>
                  </a:cubicBezTo>
                  <a:cubicBezTo>
                    <a:pt x="35" y="8"/>
                    <a:pt x="36" y="8"/>
                    <a:pt x="37" y="9"/>
                  </a:cubicBezTo>
                  <a:cubicBezTo>
                    <a:pt x="42" y="5"/>
                    <a:pt x="42" y="5"/>
                    <a:pt x="42" y="5"/>
                  </a:cubicBezTo>
                  <a:cubicBezTo>
                    <a:pt x="42" y="5"/>
                    <a:pt x="42" y="5"/>
                    <a:pt x="43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5" y="7"/>
                    <a:pt x="48" y="9"/>
                    <a:pt x="49" y="11"/>
                  </a:cubicBezTo>
                  <a:cubicBezTo>
                    <a:pt x="50" y="11"/>
                    <a:pt x="50" y="12"/>
                    <a:pt x="50" y="12"/>
                  </a:cubicBezTo>
                  <a:cubicBezTo>
                    <a:pt x="50" y="12"/>
                    <a:pt x="49" y="13"/>
                    <a:pt x="49" y="13"/>
                  </a:cubicBezTo>
                  <a:cubicBezTo>
                    <a:pt x="48" y="14"/>
                    <a:pt x="47" y="16"/>
                    <a:pt x="46" y="18"/>
                  </a:cubicBezTo>
                  <a:cubicBezTo>
                    <a:pt x="46" y="19"/>
                    <a:pt x="47" y="20"/>
                    <a:pt x="47" y="21"/>
                  </a:cubicBezTo>
                  <a:cubicBezTo>
                    <a:pt x="54" y="22"/>
                    <a:pt x="54" y="22"/>
                    <a:pt x="54" y="22"/>
                  </a:cubicBezTo>
                  <a:cubicBezTo>
                    <a:pt x="54" y="22"/>
                    <a:pt x="55" y="23"/>
                    <a:pt x="55" y="23"/>
                  </a:cubicBezTo>
                  <a:lnTo>
                    <a:pt x="55" y="31"/>
                  </a:lnTo>
                  <a:close/>
                  <a:moveTo>
                    <a:pt x="27" y="18"/>
                  </a:moveTo>
                  <a:cubicBezTo>
                    <a:pt x="22" y="18"/>
                    <a:pt x="18" y="22"/>
                    <a:pt x="18" y="27"/>
                  </a:cubicBezTo>
                  <a:cubicBezTo>
                    <a:pt x="18" y="32"/>
                    <a:pt x="22" y="36"/>
                    <a:pt x="27" y="36"/>
                  </a:cubicBezTo>
                  <a:cubicBezTo>
                    <a:pt x="32" y="36"/>
                    <a:pt x="36" y="32"/>
                    <a:pt x="36" y="27"/>
                  </a:cubicBezTo>
                  <a:cubicBezTo>
                    <a:pt x="36" y="22"/>
                    <a:pt x="32" y="18"/>
                    <a:pt x="27" y="1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33" name="Group 35">
            <a:extLst>
              <a:ext uri="{FF2B5EF4-FFF2-40B4-BE49-F238E27FC236}">
                <a16:creationId xmlns="" xmlns:a16="http://schemas.microsoft.com/office/drawing/2014/main" id="{16491007-AE5E-B648-B1BE-703B3DC69790}"/>
              </a:ext>
            </a:extLst>
          </p:cNvPr>
          <p:cNvGrpSpPr/>
          <p:nvPr/>
        </p:nvGrpSpPr>
        <p:grpSpPr>
          <a:xfrm flipH="1">
            <a:off x="7150287" y="3318627"/>
            <a:ext cx="1547259" cy="1949967"/>
            <a:chOff x="3171825" y="2459015"/>
            <a:chExt cx="1219200" cy="1536522"/>
          </a:xfrm>
        </p:grpSpPr>
        <p:sp>
          <p:nvSpPr>
            <p:cNvPr id="34" name="Freeform: Shape 36">
              <a:extLst>
                <a:ext uri="{FF2B5EF4-FFF2-40B4-BE49-F238E27FC236}">
                  <a16:creationId xmlns="" xmlns:a16="http://schemas.microsoft.com/office/drawing/2014/main" id="{5EC93C6A-B1DE-6649-A624-2C5A85FB126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1825" y="2459015"/>
              <a:ext cx="1219200" cy="1536522"/>
            </a:xfrm>
            <a:custGeom>
              <a:avLst/>
              <a:gdLst>
                <a:gd name="T0" fmla="*/ 3360 w 3360"/>
                <a:gd name="T1" fmla="*/ 2115 h 2115"/>
                <a:gd name="T2" fmla="*/ 1680 w 3360"/>
                <a:gd name="T3" fmla="*/ 0 h 2115"/>
                <a:gd name="T4" fmla="*/ 0 w 3360"/>
                <a:gd name="T5" fmla="*/ 2115 h 2115"/>
                <a:gd name="T6" fmla="*/ 3360 w 3360"/>
                <a:gd name="T7" fmla="*/ 2115 h 2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60" h="2115">
                  <a:moveTo>
                    <a:pt x="3360" y="2115"/>
                  </a:moveTo>
                  <a:cubicBezTo>
                    <a:pt x="3360" y="2115"/>
                    <a:pt x="1956" y="1734"/>
                    <a:pt x="1680" y="0"/>
                  </a:cubicBezTo>
                  <a:cubicBezTo>
                    <a:pt x="1404" y="1734"/>
                    <a:pt x="0" y="2115"/>
                    <a:pt x="0" y="2115"/>
                  </a:cubicBezTo>
                  <a:lnTo>
                    <a:pt x="3360" y="2115"/>
                  </a:lnTo>
                  <a:close/>
                </a:path>
              </a:pathLst>
            </a:custGeom>
            <a:solidFill>
              <a:schemeClr val="accent4">
                <a:alpha val="9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5" name="Freeform: Shape 37">
              <a:extLst>
                <a:ext uri="{FF2B5EF4-FFF2-40B4-BE49-F238E27FC236}">
                  <a16:creationId xmlns="" xmlns:a16="http://schemas.microsoft.com/office/drawing/2014/main" id="{4CDE7535-9041-CE48-94F6-862A62FC64B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5225" y="3738983"/>
              <a:ext cx="193039" cy="153943"/>
            </a:xfrm>
            <a:custGeom>
              <a:avLst/>
              <a:gdLst/>
              <a:ahLst/>
              <a:cxnLst>
                <a:cxn ang="0">
                  <a:pos x="73" y="52"/>
                </a:cxn>
                <a:cxn ang="0">
                  <a:pos x="67" y="58"/>
                </a:cxn>
                <a:cxn ang="0">
                  <a:pos x="7" y="58"/>
                </a:cxn>
                <a:cxn ang="0">
                  <a:pos x="0" y="52"/>
                </a:cxn>
                <a:cxn ang="0">
                  <a:pos x="0" y="6"/>
                </a:cxn>
                <a:cxn ang="0">
                  <a:pos x="7" y="0"/>
                </a:cxn>
                <a:cxn ang="0">
                  <a:pos x="67" y="0"/>
                </a:cxn>
                <a:cxn ang="0">
                  <a:pos x="73" y="6"/>
                </a:cxn>
                <a:cxn ang="0">
                  <a:pos x="73" y="52"/>
                </a:cxn>
                <a:cxn ang="0">
                  <a:pos x="7" y="4"/>
                </a:cxn>
                <a:cxn ang="0">
                  <a:pos x="5" y="6"/>
                </a:cxn>
                <a:cxn ang="0">
                  <a:pos x="5" y="52"/>
                </a:cxn>
                <a:cxn ang="0">
                  <a:pos x="7" y="53"/>
                </a:cxn>
                <a:cxn ang="0">
                  <a:pos x="67" y="53"/>
                </a:cxn>
                <a:cxn ang="0">
                  <a:pos x="68" y="52"/>
                </a:cxn>
                <a:cxn ang="0">
                  <a:pos x="68" y="6"/>
                </a:cxn>
                <a:cxn ang="0">
                  <a:pos x="67" y="4"/>
                </a:cxn>
                <a:cxn ang="0">
                  <a:pos x="7" y="4"/>
                </a:cxn>
                <a:cxn ang="0">
                  <a:pos x="17" y="24"/>
                </a:cxn>
                <a:cxn ang="0">
                  <a:pos x="10" y="17"/>
                </a:cxn>
                <a:cxn ang="0">
                  <a:pos x="17" y="9"/>
                </a:cxn>
                <a:cxn ang="0">
                  <a:pos x="25" y="17"/>
                </a:cxn>
                <a:cxn ang="0">
                  <a:pos x="17" y="24"/>
                </a:cxn>
                <a:cxn ang="0">
                  <a:pos x="64" y="48"/>
                </a:cxn>
                <a:cxn ang="0">
                  <a:pos x="10" y="48"/>
                </a:cxn>
                <a:cxn ang="0">
                  <a:pos x="10" y="41"/>
                </a:cxn>
                <a:cxn ang="0">
                  <a:pos x="22" y="29"/>
                </a:cxn>
                <a:cxn ang="0">
                  <a:pos x="28" y="35"/>
                </a:cxn>
                <a:cxn ang="0">
                  <a:pos x="48" y="15"/>
                </a:cxn>
                <a:cxn ang="0">
                  <a:pos x="64" y="31"/>
                </a:cxn>
                <a:cxn ang="0">
                  <a:pos x="64" y="48"/>
                </a:cxn>
              </a:cxnLst>
              <a:rect l="0" t="0" r="r" b="b"/>
              <a:pathLst>
                <a:path w="73" h="58">
                  <a:moveTo>
                    <a:pt x="73" y="52"/>
                  </a:moveTo>
                  <a:cubicBezTo>
                    <a:pt x="73" y="55"/>
                    <a:pt x="71" y="58"/>
                    <a:pt x="67" y="58"/>
                  </a:cubicBezTo>
                  <a:cubicBezTo>
                    <a:pt x="7" y="58"/>
                    <a:pt x="7" y="58"/>
                    <a:pt x="7" y="58"/>
                  </a:cubicBezTo>
                  <a:cubicBezTo>
                    <a:pt x="3" y="58"/>
                    <a:pt x="0" y="55"/>
                    <a:pt x="0" y="5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3" y="0"/>
                    <a:pt x="7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71" y="0"/>
                    <a:pt x="73" y="2"/>
                    <a:pt x="73" y="6"/>
                  </a:cubicBezTo>
                  <a:lnTo>
                    <a:pt x="73" y="52"/>
                  </a:lnTo>
                  <a:close/>
                  <a:moveTo>
                    <a:pt x="7" y="4"/>
                  </a:moveTo>
                  <a:cubicBezTo>
                    <a:pt x="6" y="4"/>
                    <a:pt x="5" y="5"/>
                    <a:pt x="5" y="6"/>
                  </a:cubicBezTo>
                  <a:cubicBezTo>
                    <a:pt x="5" y="52"/>
                    <a:pt x="5" y="52"/>
                    <a:pt x="5" y="52"/>
                  </a:cubicBezTo>
                  <a:cubicBezTo>
                    <a:pt x="5" y="52"/>
                    <a:pt x="6" y="53"/>
                    <a:pt x="7" y="53"/>
                  </a:cubicBezTo>
                  <a:cubicBezTo>
                    <a:pt x="67" y="53"/>
                    <a:pt x="67" y="53"/>
                    <a:pt x="67" y="53"/>
                  </a:cubicBezTo>
                  <a:cubicBezTo>
                    <a:pt x="68" y="53"/>
                    <a:pt x="68" y="52"/>
                    <a:pt x="68" y="52"/>
                  </a:cubicBezTo>
                  <a:cubicBezTo>
                    <a:pt x="68" y="6"/>
                    <a:pt x="68" y="6"/>
                    <a:pt x="68" y="6"/>
                  </a:cubicBezTo>
                  <a:cubicBezTo>
                    <a:pt x="68" y="5"/>
                    <a:pt x="68" y="4"/>
                    <a:pt x="67" y="4"/>
                  </a:cubicBezTo>
                  <a:lnTo>
                    <a:pt x="7" y="4"/>
                  </a:lnTo>
                  <a:close/>
                  <a:moveTo>
                    <a:pt x="17" y="24"/>
                  </a:moveTo>
                  <a:cubicBezTo>
                    <a:pt x="13" y="24"/>
                    <a:pt x="10" y="21"/>
                    <a:pt x="10" y="17"/>
                  </a:cubicBezTo>
                  <a:cubicBezTo>
                    <a:pt x="10" y="13"/>
                    <a:pt x="13" y="9"/>
                    <a:pt x="17" y="9"/>
                  </a:cubicBezTo>
                  <a:cubicBezTo>
                    <a:pt x="21" y="9"/>
                    <a:pt x="25" y="13"/>
                    <a:pt x="25" y="17"/>
                  </a:cubicBezTo>
                  <a:cubicBezTo>
                    <a:pt x="25" y="21"/>
                    <a:pt x="21" y="24"/>
                    <a:pt x="17" y="24"/>
                  </a:cubicBezTo>
                  <a:close/>
                  <a:moveTo>
                    <a:pt x="64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1"/>
                    <a:pt x="10" y="41"/>
                    <a:pt x="10" y="41"/>
                  </a:cubicBezTo>
                  <a:cubicBezTo>
                    <a:pt x="22" y="29"/>
                    <a:pt x="22" y="29"/>
                    <a:pt x="22" y="29"/>
                  </a:cubicBezTo>
                  <a:cubicBezTo>
                    <a:pt x="28" y="35"/>
                    <a:pt x="28" y="35"/>
                    <a:pt x="28" y="35"/>
                  </a:cubicBezTo>
                  <a:cubicBezTo>
                    <a:pt x="48" y="15"/>
                    <a:pt x="48" y="15"/>
                    <a:pt x="48" y="15"/>
                  </a:cubicBezTo>
                  <a:cubicBezTo>
                    <a:pt x="64" y="31"/>
                    <a:pt x="64" y="31"/>
                    <a:pt x="64" y="31"/>
                  </a:cubicBezTo>
                  <a:lnTo>
                    <a:pt x="64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36" name="Group 39">
            <a:extLst>
              <a:ext uri="{FF2B5EF4-FFF2-40B4-BE49-F238E27FC236}">
                <a16:creationId xmlns="" xmlns:a16="http://schemas.microsoft.com/office/drawing/2014/main" id="{03F37059-CC62-7F47-87FE-CE284FDD29D3}"/>
              </a:ext>
            </a:extLst>
          </p:cNvPr>
          <p:cNvGrpSpPr/>
          <p:nvPr/>
        </p:nvGrpSpPr>
        <p:grpSpPr>
          <a:xfrm>
            <a:off x="8970100" y="2259103"/>
            <a:ext cx="1049867" cy="1049867"/>
            <a:chOff x="7340600" y="1689100"/>
            <a:chExt cx="787400" cy="787400"/>
          </a:xfrm>
        </p:grpSpPr>
        <p:grpSp>
          <p:nvGrpSpPr>
            <p:cNvPr id="37" name="Group 40">
              <a:extLst>
                <a:ext uri="{FF2B5EF4-FFF2-40B4-BE49-F238E27FC236}">
                  <a16:creationId xmlns="" xmlns:a16="http://schemas.microsoft.com/office/drawing/2014/main" id="{DF529922-157C-714D-81DA-84EA4FCB762D}"/>
                </a:ext>
              </a:extLst>
            </p:cNvPr>
            <p:cNvGrpSpPr/>
            <p:nvPr/>
          </p:nvGrpSpPr>
          <p:grpSpPr>
            <a:xfrm>
              <a:off x="7340600" y="1689100"/>
              <a:ext cx="787400" cy="787400"/>
              <a:chOff x="4343400" y="1854885"/>
              <a:chExt cx="457200" cy="457200"/>
            </a:xfrm>
          </p:grpSpPr>
          <p:sp>
            <p:nvSpPr>
              <p:cNvPr id="39" name="Oval 42">
                <a:extLst>
                  <a:ext uri="{FF2B5EF4-FFF2-40B4-BE49-F238E27FC236}">
                    <a16:creationId xmlns="" xmlns:a16="http://schemas.microsoft.com/office/drawing/2014/main" id="{A25B7585-9597-604D-8F24-83EE257D15C1}"/>
                  </a:ext>
                </a:extLst>
              </p:cNvPr>
              <p:cNvSpPr/>
              <p:nvPr/>
            </p:nvSpPr>
            <p:spPr>
              <a:xfrm>
                <a:off x="4343400" y="1854885"/>
                <a:ext cx="457200" cy="4572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5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0" name="Oval 43">
                <a:extLst>
                  <a:ext uri="{FF2B5EF4-FFF2-40B4-BE49-F238E27FC236}">
                    <a16:creationId xmlns="" xmlns:a16="http://schemas.microsoft.com/office/drawing/2014/main" id="{1BE87A02-F9A0-C049-8D7B-6729B8C2262E}"/>
                  </a:ext>
                </a:extLst>
              </p:cNvPr>
              <p:cNvSpPr/>
              <p:nvPr/>
            </p:nvSpPr>
            <p:spPr>
              <a:xfrm>
                <a:off x="4408030" y="1919516"/>
                <a:ext cx="327939" cy="327939"/>
              </a:xfrm>
              <a:prstGeom prst="ellipse">
                <a:avLst/>
              </a:prstGeom>
              <a:solidFill>
                <a:schemeClr val="accent5"/>
              </a:solidFill>
              <a:ln>
                <a:solidFill>
                  <a:schemeClr val="accent5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38" name="Freeform: Shape 41">
              <a:extLst>
                <a:ext uri="{FF2B5EF4-FFF2-40B4-BE49-F238E27FC236}">
                  <a16:creationId xmlns="" xmlns:a16="http://schemas.microsoft.com/office/drawing/2014/main" id="{939E277E-6D95-1F4D-A97B-87DE28806F3E}"/>
                </a:ext>
              </a:extLst>
            </p:cNvPr>
            <p:cNvSpPr>
              <a:spLocks/>
            </p:cNvSpPr>
            <p:nvPr/>
          </p:nvSpPr>
          <p:spPr bwMode="auto">
            <a:xfrm>
              <a:off x="7606665" y="1979869"/>
              <a:ext cx="255270" cy="205862"/>
            </a:xfrm>
            <a:custGeom>
              <a:avLst/>
              <a:gdLst/>
              <a:ahLst/>
              <a:cxnLst>
                <a:cxn ang="0">
                  <a:pos x="55" y="27"/>
                </a:cxn>
                <a:cxn ang="0">
                  <a:pos x="54" y="27"/>
                </a:cxn>
                <a:cxn ang="0">
                  <a:pos x="54" y="27"/>
                </a:cxn>
                <a:cxn ang="0">
                  <a:pos x="53" y="27"/>
                </a:cxn>
                <a:cxn ang="0">
                  <a:pos x="28" y="6"/>
                </a:cxn>
                <a:cxn ang="0">
                  <a:pos x="4" y="27"/>
                </a:cxn>
                <a:cxn ang="0">
                  <a:pos x="3" y="27"/>
                </a:cxn>
                <a:cxn ang="0">
                  <a:pos x="2" y="27"/>
                </a:cxn>
                <a:cxn ang="0">
                  <a:pos x="0" y="24"/>
                </a:cxn>
                <a:cxn ang="0">
                  <a:pos x="0" y="23"/>
                </a:cxn>
                <a:cxn ang="0">
                  <a:pos x="26" y="1"/>
                </a:cxn>
                <a:cxn ang="0">
                  <a:pos x="31" y="1"/>
                </a:cxn>
                <a:cxn ang="0">
                  <a:pos x="40" y="8"/>
                </a:cxn>
                <a:cxn ang="0">
                  <a:pos x="40" y="1"/>
                </a:cxn>
                <a:cxn ang="0">
                  <a:pos x="41" y="0"/>
                </a:cxn>
                <a:cxn ang="0">
                  <a:pos x="48" y="0"/>
                </a:cxn>
                <a:cxn ang="0">
                  <a:pos x="49" y="1"/>
                </a:cxn>
                <a:cxn ang="0">
                  <a:pos x="49" y="16"/>
                </a:cxn>
                <a:cxn ang="0">
                  <a:pos x="57" y="23"/>
                </a:cxn>
                <a:cxn ang="0">
                  <a:pos x="57" y="24"/>
                </a:cxn>
                <a:cxn ang="0">
                  <a:pos x="55" y="27"/>
                </a:cxn>
                <a:cxn ang="0">
                  <a:pos x="49" y="44"/>
                </a:cxn>
                <a:cxn ang="0">
                  <a:pos x="47" y="46"/>
                </a:cxn>
                <a:cxn ang="0">
                  <a:pos x="33" y="46"/>
                </a:cxn>
                <a:cxn ang="0">
                  <a:pos x="33" y="32"/>
                </a:cxn>
                <a:cxn ang="0">
                  <a:pos x="24" y="32"/>
                </a:cxn>
                <a:cxn ang="0">
                  <a:pos x="24" y="46"/>
                </a:cxn>
                <a:cxn ang="0">
                  <a:pos x="10" y="46"/>
                </a:cxn>
                <a:cxn ang="0">
                  <a:pos x="8" y="44"/>
                </a:cxn>
                <a:cxn ang="0">
                  <a:pos x="8" y="27"/>
                </a:cxn>
                <a:cxn ang="0">
                  <a:pos x="8" y="26"/>
                </a:cxn>
                <a:cxn ang="0">
                  <a:pos x="28" y="9"/>
                </a:cxn>
                <a:cxn ang="0">
                  <a:pos x="49" y="26"/>
                </a:cxn>
                <a:cxn ang="0">
                  <a:pos x="49" y="27"/>
                </a:cxn>
                <a:cxn ang="0">
                  <a:pos x="49" y="44"/>
                </a:cxn>
              </a:cxnLst>
              <a:rect l="0" t="0" r="r" b="b"/>
              <a:pathLst>
                <a:path w="57" h="46">
                  <a:moveTo>
                    <a:pt x="55" y="27"/>
                  </a:moveTo>
                  <a:cubicBezTo>
                    <a:pt x="55" y="27"/>
                    <a:pt x="54" y="27"/>
                    <a:pt x="54" y="27"/>
                  </a:cubicBezTo>
                  <a:cubicBezTo>
                    <a:pt x="54" y="27"/>
                    <a:pt x="54" y="27"/>
                    <a:pt x="54" y="27"/>
                  </a:cubicBezTo>
                  <a:cubicBezTo>
                    <a:pt x="54" y="27"/>
                    <a:pt x="53" y="27"/>
                    <a:pt x="53" y="27"/>
                  </a:cubicBezTo>
                  <a:cubicBezTo>
                    <a:pt x="28" y="6"/>
                    <a:pt x="28" y="6"/>
                    <a:pt x="28" y="6"/>
                  </a:cubicBezTo>
                  <a:cubicBezTo>
                    <a:pt x="4" y="27"/>
                    <a:pt x="4" y="27"/>
                    <a:pt x="4" y="27"/>
                  </a:cubicBezTo>
                  <a:cubicBezTo>
                    <a:pt x="4" y="27"/>
                    <a:pt x="3" y="27"/>
                    <a:pt x="3" y="27"/>
                  </a:cubicBezTo>
                  <a:cubicBezTo>
                    <a:pt x="3" y="27"/>
                    <a:pt x="2" y="27"/>
                    <a:pt x="2" y="27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3"/>
                    <a:pt x="0" y="23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7" y="0"/>
                    <a:pt x="30" y="0"/>
                    <a:pt x="31" y="1"/>
                  </a:cubicBezTo>
                  <a:cubicBezTo>
                    <a:pt x="40" y="8"/>
                    <a:pt x="40" y="8"/>
                    <a:pt x="40" y="8"/>
                  </a:cubicBezTo>
                  <a:cubicBezTo>
                    <a:pt x="40" y="1"/>
                    <a:pt x="40" y="1"/>
                    <a:pt x="40" y="1"/>
                  </a:cubicBezTo>
                  <a:cubicBezTo>
                    <a:pt x="40" y="1"/>
                    <a:pt x="40" y="0"/>
                    <a:pt x="41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49" y="0"/>
                    <a:pt x="49" y="1"/>
                    <a:pt x="49" y="1"/>
                  </a:cubicBezTo>
                  <a:cubicBezTo>
                    <a:pt x="49" y="16"/>
                    <a:pt x="49" y="16"/>
                    <a:pt x="49" y="16"/>
                  </a:cubicBezTo>
                  <a:cubicBezTo>
                    <a:pt x="57" y="23"/>
                    <a:pt x="57" y="23"/>
                    <a:pt x="57" y="23"/>
                  </a:cubicBezTo>
                  <a:cubicBezTo>
                    <a:pt x="57" y="23"/>
                    <a:pt x="57" y="24"/>
                    <a:pt x="57" y="24"/>
                  </a:cubicBezTo>
                  <a:lnTo>
                    <a:pt x="55" y="27"/>
                  </a:lnTo>
                  <a:close/>
                  <a:moveTo>
                    <a:pt x="49" y="44"/>
                  </a:moveTo>
                  <a:cubicBezTo>
                    <a:pt x="49" y="45"/>
                    <a:pt x="48" y="46"/>
                    <a:pt x="47" y="46"/>
                  </a:cubicBezTo>
                  <a:cubicBezTo>
                    <a:pt x="33" y="46"/>
                    <a:pt x="33" y="46"/>
                    <a:pt x="33" y="46"/>
                  </a:cubicBezTo>
                  <a:cubicBezTo>
                    <a:pt x="33" y="32"/>
                    <a:pt x="33" y="32"/>
                    <a:pt x="33" y="32"/>
                  </a:cubicBezTo>
                  <a:cubicBezTo>
                    <a:pt x="24" y="32"/>
                    <a:pt x="24" y="32"/>
                    <a:pt x="24" y="32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10" y="46"/>
                    <a:pt x="10" y="46"/>
                    <a:pt x="10" y="46"/>
                  </a:cubicBezTo>
                  <a:cubicBezTo>
                    <a:pt x="9" y="46"/>
                    <a:pt x="8" y="45"/>
                    <a:pt x="8" y="44"/>
                  </a:cubicBezTo>
                  <a:cubicBezTo>
                    <a:pt x="8" y="27"/>
                    <a:pt x="8" y="27"/>
                    <a:pt x="8" y="27"/>
                  </a:cubicBezTo>
                  <a:cubicBezTo>
                    <a:pt x="8" y="27"/>
                    <a:pt x="8" y="26"/>
                    <a:pt x="8" y="26"/>
                  </a:cubicBezTo>
                  <a:cubicBezTo>
                    <a:pt x="28" y="9"/>
                    <a:pt x="28" y="9"/>
                    <a:pt x="28" y="9"/>
                  </a:cubicBezTo>
                  <a:cubicBezTo>
                    <a:pt x="49" y="26"/>
                    <a:pt x="49" y="26"/>
                    <a:pt x="49" y="26"/>
                  </a:cubicBezTo>
                  <a:cubicBezTo>
                    <a:pt x="49" y="26"/>
                    <a:pt x="49" y="27"/>
                    <a:pt x="49" y="27"/>
                  </a:cubicBezTo>
                  <a:lnTo>
                    <a:pt x="49" y="4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41" name="Group 44">
            <a:extLst>
              <a:ext uri="{FF2B5EF4-FFF2-40B4-BE49-F238E27FC236}">
                <a16:creationId xmlns="" xmlns:a16="http://schemas.microsoft.com/office/drawing/2014/main" id="{24F36F4F-3B5D-104E-AA52-AA1ED07E6BDE}"/>
              </a:ext>
            </a:extLst>
          </p:cNvPr>
          <p:cNvGrpSpPr/>
          <p:nvPr/>
        </p:nvGrpSpPr>
        <p:grpSpPr>
          <a:xfrm flipH="1">
            <a:off x="8721404" y="3293228"/>
            <a:ext cx="1547259" cy="1949967"/>
            <a:chOff x="3171825" y="2459015"/>
            <a:chExt cx="1219200" cy="1536522"/>
          </a:xfrm>
        </p:grpSpPr>
        <p:sp>
          <p:nvSpPr>
            <p:cNvPr id="42" name="Freeform: Shape 45">
              <a:extLst>
                <a:ext uri="{FF2B5EF4-FFF2-40B4-BE49-F238E27FC236}">
                  <a16:creationId xmlns="" xmlns:a16="http://schemas.microsoft.com/office/drawing/2014/main" id="{D9CB586B-89BF-F04B-99E9-F07007216E6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1825" y="2459015"/>
              <a:ext cx="1219200" cy="1536522"/>
            </a:xfrm>
            <a:custGeom>
              <a:avLst/>
              <a:gdLst>
                <a:gd name="T0" fmla="*/ 3360 w 3360"/>
                <a:gd name="T1" fmla="*/ 2115 h 2115"/>
                <a:gd name="T2" fmla="*/ 1680 w 3360"/>
                <a:gd name="T3" fmla="*/ 0 h 2115"/>
                <a:gd name="T4" fmla="*/ 0 w 3360"/>
                <a:gd name="T5" fmla="*/ 2115 h 2115"/>
                <a:gd name="T6" fmla="*/ 3360 w 3360"/>
                <a:gd name="T7" fmla="*/ 2115 h 2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60" h="2115">
                  <a:moveTo>
                    <a:pt x="3360" y="2115"/>
                  </a:moveTo>
                  <a:cubicBezTo>
                    <a:pt x="3360" y="2115"/>
                    <a:pt x="1956" y="1734"/>
                    <a:pt x="1680" y="0"/>
                  </a:cubicBezTo>
                  <a:cubicBezTo>
                    <a:pt x="1404" y="1734"/>
                    <a:pt x="0" y="2115"/>
                    <a:pt x="0" y="2115"/>
                  </a:cubicBezTo>
                  <a:lnTo>
                    <a:pt x="3360" y="2115"/>
                  </a:lnTo>
                  <a:close/>
                </a:path>
              </a:pathLst>
            </a:custGeom>
            <a:solidFill>
              <a:schemeClr val="accent5">
                <a:alpha val="9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3" name="Freeform: Shape 46">
              <a:extLst>
                <a:ext uri="{FF2B5EF4-FFF2-40B4-BE49-F238E27FC236}">
                  <a16:creationId xmlns="" xmlns:a16="http://schemas.microsoft.com/office/drawing/2014/main" id="{FD90023B-B6A0-FA4A-8A42-D161C84F7A9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5225" y="3738983"/>
              <a:ext cx="193039" cy="153943"/>
            </a:xfrm>
            <a:custGeom>
              <a:avLst/>
              <a:gdLst/>
              <a:ahLst/>
              <a:cxnLst>
                <a:cxn ang="0">
                  <a:pos x="73" y="52"/>
                </a:cxn>
                <a:cxn ang="0">
                  <a:pos x="67" y="58"/>
                </a:cxn>
                <a:cxn ang="0">
                  <a:pos x="7" y="58"/>
                </a:cxn>
                <a:cxn ang="0">
                  <a:pos x="0" y="52"/>
                </a:cxn>
                <a:cxn ang="0">
                  <a:pos x="0" y="6"/>
                </a:cxn>
                <a:cxn ang="0">
                  <a:pos x="7" y="0"/>
                </a:cxn>
                <a:cxn ang="0">
                  <a:pos x="67" y="0"/>
                </a:cxn>
                <a:cxn ang="0">
                  <a:pos x="73" y="6"/>
                </a:cxn>
                <a:cxn ang="0">
                  <a:pos x="73" y="52"/>
                </a:cxn>
                <a:cxn ang="0">
                  <a:pos x="7" y="4"/>
                </a:cxn>
                <a:cxn ang="0">
                  <a:pos x="5" y="6"/>
                </a:cxn>
                <a:cxn ang="0">
                  <a:pos x="5" y="52"/>
                </a:cxn>
                <a:cxn ang="0">
                  <a:pos x="7" y="53"/>
                </a:cxn>
                <a:cxn ang="0">
                  <a:pos x="67" y="53"/>
                </a:cxn>
                <a:cxn ang="0">
                  <a:pos x="68" y="52"/>
                </a:cxn>
                <a:cxn ang="0">
                  <a:pos x="68" y="6"/>
                </a:cxn>
                <a:cxn ang="0">
                  <a:pos x="67" y="4"/>
                </a:cxn>
                <a:cxn ang="0">
                  <a:pos x="7" y="4"/>
                </a:cxn>
                <a:cxn ang="0">
                  <a:pos x="17" y="24"/>
                </a:cxn>
                <a:cxn ang="0">
                  <a:pos x="10" y="17"/>
                </a:cxn>
                <a:cxn ang="0">
                  <a:pos x="17" y="9"/>
                </a:cxn>
                <a:cxn ang="0">
                  <a:pos x="25" y="17"/>
                </a:cxn>
                <a:cxn ang="0">
                  <a:pos x="17" y="24"/>
                </a:cxn>
                <a:cxn ang="0">
                  <a:pos x="64" y="48"/>
                </a:cxn>
                <a:cxn ang="0">
                  <a:pos x="10" y="48"/>
                </a:cxn>
                <a:cxn ang="0">
                  <a:pos x="10" y="41"/>
                </a:cxn>
                <a:cxn ang="0">
                  <a:pos x="22" y="29"/>
                </a:cxn>
                <a:cxn ang="0">
                  <a:pos x="28" y="35"/>
                </a:cxn>
                <a:cxn ang="0">
                  <a:pos x="48" y="15"/>
                </a:cxn>
                <a:cxn ang="0">
                  <a:pos x="64" y="31"/>
                </a:cxn>
                <a:cxn ang="0">
                  <a:pos x="64" y="48"/>
                </a:cxn>
              </a:cxnLst>
              <a:rect l="0" t="0" r="r" b="b"/>
              <a:pathLst>
                <a:path w="73" h="58">
                  <a:moveTo>
                    <a:pt x="73" y="52"/>
                  </a:moveTo>
                  <a:cubicBezTo>
                    <a:pt x="73" y="55"/>
                    <a:pt x="71" y="58"/>
                    <a:pt x="67" y="58"/>
                  </a:cubicBezTo>
                  <a:cubicBezTo>
                    <a:pt x="7" y="58"/>
                    <a:pt x="7" y="58"/>
                    <a:pt x="7" y="58"/>
                  </a:cubicBezTo>
                  <a:cubicBezTo>
                    <a:pt x="3" y="58"/>
                    <a:pt x="0" y="55"/>
                    <a:pt x="0" y="5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3" y="0"/>
                    <a:pt x="7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71" y="0"/>
                    <a:pt x="73" y="2"/>
                    <a:pt x="73" y="6"/>
                  </a:cubicBezTo>
                  <a:lnTo>
                    <a:pt x="73" y="52"/>
                  </a:lnTo>
                  <a:close/>
                  <a:moveTo>
                    <a:pt x="7" y="4"/>
                  </a:moveTo>
                  <a:cubicBezTo>
                    <a:pt x="6" y="4"/>
                    <a:pt x="5" y="5"/>
                    <a:pt x="5" y="6"/>
                  </a:cubicBezTo>
                  <a:cubicBezTo>
                    <a:pt x="5" y="52"/>
                    <a:pt x="5" y="52"/>
                    <a:pt x="5" y="52"/>
                  </a:cubicBezTo>
                  <a:cubicBezTo>
                    <a:pt x="5" y="52"/>
                    <a:pt x="6" y="53"/>
                    <a:pt x="7" y="53"/>
                  </a:cubicBezTo>
                  <a:cubicBezTo>
                    <a:pt x="67" y="53"/>
                    <a:pt x="67" y="53"/>
                    <a:pt x="67" y="53"/>
                  </a:cubicBezTo>
                  <a:cubicBezTo>
                    <a:pt x="68" y="53"/>
                    <a:pt x="68" y="52"/>
                    <a:pt x="68" y="52"/>
                  </a:cubicBezTo>
                  <a:cubicBezTo>
                    <a:pt x="68" y="6"/>
                    <a:pt x="68" y="6"/>
                    <a:pt x="68" y="6"/>
                  </a:cubicBezTo>
                  <a:cubicBezTo>
                    <a:pt x="68" y="5"/>
                    <a:pt x="68" y="4"/>
                    <a:pt x="67" y="4"/>
                  </a:cubicBezTo>
                  <a:lnTo>
                    <a:pt x="7" y="4"/>
                  </a:lnTo>
                  <a:close/>
                  <a:moveTo>
                    <a:pt x="17" y="24"/>
                  </a:moveTo>
                  <a:cubicBezTo>
                    <a:pt x="13" y="24"/>
                    <a:pt x="10" y="21"/>
                    <a:pt x="10" y="17"/>
                  </a:cubicBezTo>
                  <a:cubicBezTo>
                    <a:pt x="10" y="13"/>
                    <a:pt x="13" y="9"/>
                    <a:pt x="17" y="9"/>
                  </a:cubicBezTo>
                  <a:cubicBezTo>
                    <a:pt x="21" y="9"/>
                    <a:pt x="25" y="13"/>
                    <a:pt x="25" y="17"/>
                  </a:cubicBezTo>
                  <a:cubicBezTo>
                    <a:pt x="25" y="21"/>
                    <a:pt x="21" y="24"/>
                    <a:pt x="17" y="24"/>
                  </a:cubicBezTo>
                  <a:close/>
                  <a:moveTo>
                    <a:pt x="64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1"/>
                    <a:pt x="10" y="41"/>
                    <a:pt x="10" y="41"/>
                  </a:cubicBezTo>
                  <a:cubicBezTo>
                    <a:pt x="22" y="29"/>
                    <a:pt x="22" y="29"/>
                    <a:pt x="22" y="29"/>
                  </a:cubicBezTo>
                  <a:cubicBezTo>
                    <a:pt x="28" y="35"/>
                    <a:pt x="28" y="35"/>
                    <a:pt x="28" y="35"/>
                  </a:cubicBezTo>
                  <a:cubicBezTo>
                    <a:pt x="48" y="15"/>
                    <a:pt x="48" y="15"/>
                    <a:pt x="48" y="15"/>
                  </a:cubicBezTo>
                  <a:cubicBezTo>
                    <a:pt x="64" y="31"/>
                    <a:pt x="64" y="31"/>
                    <a:pt x="64" y="31"/>
                  </a:cubicBezTo>
                  <a:lnTo>
                    <a:pt x="64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sp>
        <p:nvSpPr>
          <p:cNvPr id="45" name="TextBox 49">
            <a:extLst>
              <a:ext uri="{FF2B5EF4-FFF2-40B4-BE49-F238E27FC236}">
                <a16:creationId xmlns="" xmlns:a16="http://schemas.microsoft.com/office/drawing/2014/main" id="{108ECC95-6066-4747-B120-A12EC72C6F10}"/>
              </a:ext>
            </a:extLst>
          </p:cNvPr>
          <p:cNvSpPr txBox="1"/>
          <p:nvPr/>
        </p:nvSpPr>
        <p:spPr>
          <a:xfrm>
            <a:off x="176940" y="5291550"/>
            <a:ext cx="1809426" cy="467931"/>
          </a:xfrm>
          <a:prstGeom prst="rect">
            <a:avLst/>
          </a:prstGeom>
          <a:noFill/>
        </p:spPr>
        <p:txBody>
          <a:bodyPr wrap="none" lIns="0" tIns="0" rIns="0" bIns="0" anchor="ctr" anchorCtr="1">
            <a:normAutofit fontScale="92500" lnSpcReduction="10000"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100000"/>
                  </a:schemeClr>
                </a:solidFill>
                <a:cs typeface="+mn-ea"/>
              </a:rPr>
              <a:t>Социальный</a:t>
            </a:r>
          </a:p>
          <a:p>
            <a:pPr algn="ctr"/>
            <a:r>
              <a:rPr lang="ru-RU" b="1" dirty="0" smtClean="0">
                <a:solidFill>
                  <a:schemeClr val="accent1">
                    <a:lumMod val="100000"/>
                  </a:schemeClr>
                </a:solidFill>
                <a:cs typeface="+mn-ea"/>
              </a:rPr>
              <a:t> </a:t>
            </a:r>
            <a:r>
              <a:rPr lang="ru-RU" b="1" dirty="0">
                <a:solidFill>
                  <a:schemeClr val="accent1">
                    <a:lumMod val="100000"/>
                  </a:schemeClr>
                </a:solidFill>
                <a:cs typeface="+mn-ea"/>
              </a:rPr>
              <a:t>паспорт </a:t>
            </a:r>
            <a:r>
              <a:rPr lang="ru-RU" b="1" dirty="0" smtClean="0">
                <a:solidFill>
                  <a:schemeClr val="accent1">
                    <a:lumMod val="100000"/>
                  </a:schemeClr>
                </a:solidFill>
                <a:cs typeface="+mn-ea"/>
              </a:rPr>
              <a:t>класса</a:t>
            </a:r>
            <a:endParaRPr lang="zh-CN" altLang="en-US" b="1" dirty="0">
              <a:solidFill>
                <a:schemeClr val="accent1">
                  <a:lumMod val="10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8" name="TextBox 52">
            <a:extLst>
              <a:ext uri="{FF2B5EF4-FFF2-40B4-BE49-F238E27FC236}">
                <a16:creationId xmlns="" xmlns:a16="http://schemas.microsoft.com/office/drawing/2014/main" id="{C7F2AE0E-136B-DB49-981C-B5DAA42D8145}"/>
              </a:ext>
            </a:extLst>
          </p:cNvPr>
          <p:cNvSpPr txBox="1"/>
          <p:nvPr/>
        </p:nvSpPr>
        <p:spPr>
          <a:xfrm>
            <a:off x="1808634" y="5340438"/>
            <a:ext cx="1970468" cy="565711"/>
          </a:xfrm>
          <a:prstGeom prst="rect">
            <a:avLst/>
          </a:prstGeom>
          <a:noFill/>
        </p:spPr>
        <p:txBody>
          <a:bodyPr wrap="none" lIns="0" tIns="0" rIns="0" bIns="0" anchor="ctr" anchorCtr="1">
            <a:noAutofit/>
          </a:bodyPr>
          <a:lstStyle/>
          <a:p>
            <a:pPr algn="ctr"/>
            <a:r>
              <a:rPr lang="ru-RU" altLang="zh-CN" sz="1600" b="1" dirty="0" smtClean="0">
                <a:solidFill>
                  <a:schemeClr val="accent2">
                    <a:lumMod val="50000"/>
                  </a:schemeClr>
                </a:solidFill>
                <a:cs typeface="+mn-ea"/>
                <a:sym typeface="+mn-lt"/>
              </a:rPr>
              <a:t>План </a:t>
            </a:r>
          </a:p>
          <a:p>
            <a:pPr algn="ctr"/>
            <a:r>
              <a:rPr lang="ru-RU" altLang="zh-CN" sz="1600" b="1" dirty="0" smtClean="0">
                <a:solidFill>
                  <a:schemeClr val="accent2">
                    <a:lumMod val="50000"/>
                  </a:schemeClr>
                </a:solidFill>
                <a:cs typeface="+mn-ea"/>
                <a:sym typeface="+mn-lt"/>
              </a:rPr>
              <a:t>воспитательной </a:t>
            </a:r>
          </a:p>
          <a:p>
            <a:pPr algn="ctr"/>
            <a:r>
              <a:rPr lang="ru-RU" altLang="zh-CN" sz="1600" b="1" dirty="0" smtClean="0">
                <a:solidFill>
                  <a:schemeClr val="accent2">
                    <a:lumMod val="50000"/>
                  </a:schemeClr>
                </a:solidFill>
                <a:cs typeface="+mn-ea"/>
                <a:sym typeface="+mn-lt"/>
              </a:rPr>
              <a:t>работы</a:t>
            </a:r>
            <a:endParaRPr lang="zh-CN" altLang="en-US" sz="1600" b="1" dirty="0">
              <a:solidFill>
                <a:schemeClr val="accent2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9" name="TextBox 53">
            <a:extLst>
              <a:ext uri="{FF2B5EF4-FFF2-40B4-BE49-F238E27FC236}">
                <a16:creationId xmlns="" xmlns:a16="http://schemas.microsoft.com/office/drawing/2014/main" id="{6F5DD0EB-05AA-934E-A5D1-7B81C5B3F078}"/>
              </a:ext>
            </a:extLst>
          </p:cNvPr>
          <p:cNvSpPr txBox="1">
            <a:spLocks/>
          </p:cNvSpPr>
          <p:nvPr/>
        </p:nvSpPr>
        <p:spPr>
          <a:xfrm>
            <a:off x="2969086" y="5579654"/>
            <a:ext cx="1620033" cy="586008"/>
          </a:xfrm>
          <a:prstGeom prst="rect">
            <a:avLst/>
          </a:prstGeom>
        </p:spPr>
        <p:txBody>
          <a:bodyPr vert="horz" wrap="square" lIns="0" tIns="0" rIns="0" bIns="0" anchor="ctr" anchorCtr="1">
            <a:noAutofit/>
          </a:bodyPr>
          <a:lstStyle/>
          <a:p>
            <a:pPr>
              <a:lnSpc>
                <a:spcPct val="120000"/>
              </a:lnSpc>
            </a:pPr>
            <a:endParaRPr lang="zh-CN" altLang="en-US" sz="1100" dirty="0">
              <a:cs typeface="+mn-ea"/>
              <a:sym typeface="+mn-lt"/>
            </a:endParaRPr>
          </a:p>
        </p:txBody>
      </p:sp>
      <p:sp>
        <p:nvSpPr>
          <p:cNvPr id="51" name="TextBox 55">
            <a:extLst>
              <a:ext uri="{FF2B5EF4-FFF2-40B4-BE49-F238E27FC236}">
                <a16:creationId xmlns="" xmlns:a16="http://schemas.microsoft.com/office/drawing/2014/main" id="{08524556-A9A8-D142-A96A-DAFF189696AF}"/>
              </a:ext>
            </a:extLst>
          </p:cNvPr>
          <p:cNvSpPr txBox="1"/>
          <p:nvPr/>
        </p:nvSpPr>
        <p:spPr>
          <a:xfrm>
            <a:off x="3663990" y="5242661"/>
            <a:ext cx="1752180" cy="913440"/>
          </a:xfrm>
          <a:prstGeom prst="rect">
            <a:avLst/>
          </a:prstGeom>
          <a:noFill/>
        </p:spPr>
        <p:txBody>
          <a:bodyPr wrap="none" lIns="0" tIns="0" rIns="0" bIns="0" anchor="ctr" anchorCtr="1">
            <a:normAutofit/>
          </a:bodyPr>
          <a:lstStyle/>
          <a:p>
            <a:pPr algn="ctr"/>
            <a:r>
              <a:rPr lang="ru-RU" altLang="zh-CN" b="1" dirty="0" smtClean="0">
                <a:solidFill>
                  <a:schemeClr val="accent3">
                    <a:lumMod val="75000"/>
                  </a:schemeClr>
                </a:solidFill>
                <a:cs typeface="+mn-ea"/>
                <a:sym typeface="+mn-lt"/>
              </a:rPr>
              <a:t>Отчеты по работе </a:t>
            </a:r>
          </a:p>
          <a:p>
            <a:pPr algn="ctr"/>
            <a:r>
              <a:rPr lang="ru-RU" altLang="zh-CN" b="1" dirty="0" smtClean="0">
                <a:solidFill>
                  <a:schemeClr val="accent3">
                    <a:lumMod val="75000"/>
                  </a:schemeClr>
                </a:solidFill>
                <a:cs typeface="+mn-ea"/>
                <a:sym typeface="+mn-lt"/>
              </a:rPr>
              <a:t>с «трудными» и </a:t>
            </a:r>
          </a:p>
          <a:p>
            <a:pPr algn="ctr"/>
            <a:r>
              <a:rPr lang="ru-RU" altLang="zh-CN" b="1" dirty="0" smtClean="0">
                <a:solidFill>
                  <a:schemeClr val="accent3">
                    <a:lumMod val="75000"/>
                  </a:schemeClr>
                </a:solidFill>
                <a:cs typeface="+mn-ea"/>
                <a:sym typeface="+mn-lt"/>
              </a:rPr>
              <a:t>«одаренными»</a:t>
            </a:r>
            <a:endParaRPr lang="zh-CN" altLang="en-US" b="1" dirty="0">
              <a:solidFill>
                <a:schemeClr val="accent3">
                  <a:lumMod val="7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4" name="TextBox 58">
            <a:extLst>
              <a:ext uri="{FF2B5EF4-FFF2-40B4-BE49-F238E27FC236}">
                <a16:creationId xmlns="" xmlns:a16="http://schemas.microsoft.com/office/drawing/2014/main" id="{6A3C9776-F048-A347-8734-ACABE80368DE}"/>
              </a:ext>
            </a:extLst>
          </p:cNvPr>
          <p:cNvSpPr txBox="1"/>
          <p:nvPr/>
        </p:nvSpPr>
        <p:spPr>
          <a:xfrm>
            <a:off x="7110293" y="5340438"/>
            <a:ext cx="1632628" cy="467931"/>
          </a:xfrm>
          <a:prstGeom prst="rect">
            <a:avLst/>
          </a:prstGeom>
          <a:noFill/>
        </p:spPr>
        <p:txBody>
          <a:bodyPr wrap="none" lIns="0" tIns="0" rIns="0" bIns="0" anchor="ctr" anchorCtr="1">
            <a:normAutofit fontScale="92500" lnSpcReduction="10000"/>
          </a:bodyPr>
          <a:lstStyle/>
          <a:p>
            <a:pPr algn="ctr"/>
            <a:r>
              <a:rPr lang="ru-RU" altLang="zh-CN" b="1" dirty="0" smtClean="0">
                <a:solidFill>
                  <a:schemeClr val="accent4">
                    <a:lumMod val="100000"/>
                  </a:schemeClr>
                </a:solidFill>
                <a:cs typeface="+mn-ea"/>
                <a:sym typeface="+mn-lt"/>
              </a:rPr>
              <a:t>Отчеты об </a:t>
            </a:r>
          </a:p>
          <a:p>
            <a:pPr algn="ctr"/>
            <a:r>
              <a:rPr lang="ru-RU" altLang="zh-CN" b="1" dirty="0" smtClean="0">
                <a:solidFill>
                  <a:schemeClr val="accent4">
                    <a:lumMod val="100000"/>
                  </a:schemeClr>
                </a:solidFill>
                <a:cs typeface="+mn-ea"/>
                <a:sym typeface="+mn-lt"/>
              </a:rPr>
              <a:t>успеваемости</a:t>
            </a:r>
            <a:endParaRPr lang="zh-CN" altLang="en-US" b="1" dirty="0">
              <a:solidFill>
                <a:schemeClr val="accent4">
                  <a:lumMod val="10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7" name="TextBox 61">
            <a:extLst>
              <a:ext uri="{FF2B5EF4-FFF2-40B4-BE49-F238E27FC236}">
                <a16:creationId xmlns="" xmlns:a16="http://schemas.microsoft.com/office/drawing/2014/main" id="{6376FAB9-E5FA-8349-B718-276D0FF70620}"/>
              </a:ext>
            </a:extLst>
          </p:cNvPr>
          <p:cNvSpPr txBox="1"/>
          <p:nvPr/>
        </p:nvSpPr>
        <p:spPr>
          <a:xfrm>
            <a:off x="8775423" y="5298469"/>
            <a:ext cx="1632628" cy="467931"/>
          </a:xfrm>
          <a:prstGeom prst="rect">
            <a:avLst/>
          </a:prstGeom>
          <a:noFill/>
        </p:spPr>
        <p:txBody>
          <a:bodyPr wrap="none" lIns="0" tIns="0" rIns="0" bIns="0" anchor="ctr" anchorCtr="1">
            <a:normAutofit fontScale="92500" lnSpcReduction="10000"/>
          </a:bodyPr>
          <a:lstStyle/>
          <a:p>
            <a:pPr algn="ctr"/>
            <a:r>
              <a:rPr lang="ru-RU" altLang="zh-CN" b="1" dirty="0" smtClean="0">
                <a:solidFill>
                  <a:schemeClr val="accent5">
                    <a:lumMod val="100000"/>
                  </a:schemeClr>
                </a:solidFill>
                <a:cs typeface="+mn-ea"/>
                <a:sym typeface="+mn-lt"/>
              </a:rPr>
              <a:t>Работа с </a:t>
            </a:r>
          </a:p>
          <a:p>
            <a:pPr algn="ctr"/>
            <a:r>
              <a:rPr lang="ru-RU" altLang="zh-CN" b="1" dirty="0" smtClean="0">
                <a:solidFill>
                  <a:schemeClr val="accent5">
                    <a:lumMod val="100000"/>
                  </a:schemeClr>
                </a:solidFill>
                <a:cs typeface="+mn-ea"/>
                <a:sym typeface="+mn-lt"/>
              </a:rPr>
              <a:t>родителями</a:t>
            </a:r>
            <a:endParaRPr lang="zh-CN" altLang="en-US" b="1" dirty="0">
              <a:solidFill>
                <a:schemeClr val="accent5">
                  <a:lumMod val="100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0066" y="3308970"/>
            <a:ext cx="1547813" cy="195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9" name="Group 22">
            <a:extLst>
              <a:ext uri="{FF2B5EF4-FFF2-40B4-BE49-F238E27FC236}">
                <a16:creationId xmlns="" xmlns:a16="http://schemas.microsoft.com/office/drawing/2014/main" id="{AE067047-17ED-0042-B3CD-4755C1B36047}"/>
              </a:ext>
            </a:extLst>
          </p:cNvPr>
          <p:cNvGrpSpPr/>
          <p:nvPr/>
        </p:nvGrpSpPr>
        <p:grpSpPr>
          <a:xfrm>
            <a:off x="5766631" y="2236196"/>
            <a:ext cx="1049867" cy="1049867"/>
            <a:chOff x="4343400" y="1854885"/>
            <a:chExt cx="457200" cy="457200"/>
          </a:xfrm>
        </p:grpSpPr>
        <p:sp>
          <p:nvSpPr>
            <p:cNvPr id="61" name="Oval 24">
              <a:extLst>
                <a:ext uri="{FF2B5EF4-FFF2-40B4-BE49-F238E27FC236}">
                  <a16:creationId xmlns="" xmlns:a16="http://schemas.microsoft.com/office/drawing/2014/main" id="{4A2A5270-29A5-2D4C-A1D7-1C41B419E977}"/>
                </a:ext>
              </a:extLst>
            </p:cNvPr>
            <p:cNvSpPr/>
            <p:nvPr/>
          </p:nvSpPr>
          <p:spPr>
            <a:xfrm>
              <a:off x="4343400" y="1854885"/>
              <a:ext cx="457200" cy="4572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2" name="Oval 25">
              <a:extLst>
                <a:ext uri="{FF2B5EF4-FFF2-40B4-BE49-F238E27FC236}">
                  <a16:creationId xmlns="" xmlns:a16="http://schemas.microsoft.com/office/drawing/2014/main" id="{4D0E82FC-FDAA-5D4B-8E33-4F761C2A0DE1}"/>
                </a:ext>
              </a:extLst>
            </p:cNvPr>
            <p:cNvSpPr/>
            <p:nvPr/>
          </p:nvSpPr>
          <p:spPr>
            <a:xfrm>
              <a:off x="4408030" y="1919516"/>
              <a:ext cx="327939" cy="327939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sp>
        <p:nvSpPr>
          <p:cNvPr id="63" name="Freeform: Shape 5">
            <a:extLst>
              <a:ext uri="{FF2B5EF4-FFF2-40B4-BE49-F238E27FC236}">
                <a16:creationId xmlns="" xmlns:a16="http://schemas.microsoft.com/office/drawing/2014/main" id="{D3903C33-7E4C-484D-8F83-794FC00C9092}"/>
              </a:ext>
            </a:extLst>
          </p:cNvPr>
          <p:cNvSpPr>
            <a:spLocks/>
          </p:cNvSpPr>
          <p:nvPr/>
        </p:nvSpPr>
        <p:spPr bwMode="auto">
          <a:xfrm>
            <a:off x="6102167" y="2522155"/>
            <a:ext cx="378789" cy="326637"/>
          </a:xfrm>
          <a:custGeom>
            <a:avLst/>
            <a:gdLst/>
            <a:ahLst/>
            <a:cxnLst>
              <a:cxn ang="0">
                <a:pos x="64" y="51"/>
              </a:cxn>
              <a:cxn ang="0">
                <a:pos x="60" y="55"/>
              </a:cxn>
              <a:cxn ang="0">
                <a:pos x="49" y="55"/>
              </a:cxn>
              <a:cxn ang="0">
                <a:pos x="45" y="51"/>
              </a:cxn>
              <a:cxn ang="0">
                <a:pos x="45" y="40"/>
              </a:cxn>
              <a:cxn ang="0">
                <a:pos x="49" y="36"/>
              </a:cxn>
              <a:cxn ang="0">
                <a:pos x="52" y="36"/>
              </a:cxn>
              <a:cxn ang="0">
                <a:pos x="52" y="30"/>
              </a:cxn>
              <a:cxn ang="0">
                <a:pos x="34" y="30"/>
              </a:cxn>
              <a:cxn ang="0">
                <a:pos x="34" y="36"/>
              </a:cxn>
              <a:cxn ang="0">
                <a:pos x="37" y="36"/>
              </a:cxn>
              <a:cxn ang="0">
                <a:pos x="41" y="40"/>
              </a:cxn>
              <a:cxn ang="0">
                <a:pos x="41" y="51"/>
              </a:cxn>
              <a:cxn ang="0">
                <a:pos x="37" y="55"/>
              </a:cxn>
              <a:cxn ang="0">
                <a:pos x="26" y="55"/>
              </a:cxn>
              <a:cxn ang="0">
                <a:pos x="23" y="51"/>
              </a:cxn>
              <a:cxn ang="0">
                <a:pos x="23" y="40"/>
              </a:cxn>
              <a:cxn ang="0">
                <a:pos x="26" y="36"/>
              </a:cxn>
              <a:cxn ang="0">
                <a:pos x="29" y="36"/>
              </a:cxn>
              <a:cxn ang="0">
                <a:pos x="29" y="30"/>
              </a:cxn>
              <a:cxn ang="0">
                <a:pos x="11" y="30"/>
              </a:cxn>
              <a:cxn ang="0">
                <a:pos x="11" y="36"/>
              </a:cxn>
              <a:cxn ang="0">
                <a:pos x="15" y="36"/>
              </a:cxn>
              <a:cxn ang="0">
                <a:pos x="18" y="40"/>
              </a:cxn>
              <a:cxn ang="0">
                <a:pos x="18" y="51"/>
              </a:cxn>
              <a:cxn ang="0">
                <a:pos x="15" y="55"/>
              </a:cxn>
              <a:cxn ang="0">
                <a:pos x="3" y="55"/>
              </a:cxn>
              <a:cxn ang="0">
                <a:pos x="0" y="51"/>
              </a:cxn>
              <a:cxn ang="0">
                <a:pos x="0" y="40"/>
              </a:cxn>
              <a:cxn ang="0">
                <a:pos x="3" y="36"/>
              </a:cxn>
              <a:cxn ang="0">
                <a:pos x="7" y="36"/>
              </a:cxn>
              <a:cxn ang="0">
                <a:pos x="7" y="30"/>
              </a:cxn>
              <a:cxn ang="0">
                <a:pos x="11" y="25"/>
              </a:cxn>
              <a:cxn ang="0">
                <a:pos x="29" y="25"/>
              </a:cxn>
              <a:cxn ang="0">
                <a:pos x="29" y="18"/>
              </a:cxn>
              <a:cxn ang="0">
                <a:pos x="26" y="18"/>
              </a:cxn>
              <a:cxn ang="0">
                <a:pos x="23" y="15"/>
              </a:cxn>
              <a:cxn ang="0">
                <a:pos x="23" y="3"/>
              </a:cxn>
              <a:cxn ang="0">
                <a:pos x="26" y="0"/>
              </a:cxn>
              <a:cxn ang="0">
                <a:pos x="37" y="0"/>
              </a:cxn>
              <a:cxn ang="0">
                <a:pos x="41" y="3"/>
              </a:cxn>
              <a:cxn ang="0">
                <a:pos x="41" y="15"/>
              </a:cxn>
              <a:cxn ang="0">
                <a:pos x="37" y="18"/>
              </a:cxn>
              <a:cxn ang="0">
                <a:pos x="34" y="18"/>
              </a:cxn>
              <a:cxn ang="0">
                <a:pos x="34" y="25"/>
              </a:cxn>
              <a:cxn ang="0">
                <a:pos x="52" y="25"/>
              </a:cxn>
              <a:cxn ang="0">
                <a:pos x="57" y="30"/>
              </a:cxn>
              <a:cxn ang="0">
                <a:pos x="57" y="36"/>
              </a:cxn>
              <a:cxn ang="0">
                <a:pos x="60" y="36"/>
              </a:cxn>
              <a:cxn ang="0">
                <a:pos x="64" y="40"/>
              </a:cxn>
              <a:cxn ang="0">
                <a:pos x="64" y="51"/>
              </a:cxn>
            </a:cxnLst>
            <a:rect l="0" t="0" r="r" b="b"/>
            <a:pathLst>
              <a:path w="64" h="55">
                <a:moveTo>
                  <a:pt x="64" y="51"/>
                </a:moveTo>
                <a:cubicBezTo>
                  <a:pt x="64" y="53"/>
                  <a:pt x="62" y="55"/>
                  <a:pt x="60" y="55"/>
                </a:cubicBezTo>
                <a:cubicBezTo>
                  <a:pt x="49" y="55"/>
                  <a:pt x="49" y="55"/>
                  <a:pt x="49" y="55"/>
                </a:cubicBezTo>
                <a:cubicBezTo>
                  <a:pt x="47" y="55"/>
                  <a:pt x="45" y="53"/>
                  <a:pt x="45" y="51"/>
                </a:cubicBezTo>
                <a:cubicBezTo>
                  <a:pt x="45" y="40"/>
                  <a:pt x="45" y="40"/>
                  <a:pt x="45" y="40"/>
                </a:cubicBezTo>
                <a:cubicBezTo>
                  <a:pt x="45" y="38"/>
                  <a:pt x="47" y="36"/>
                  <a:pt x="49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2" y="30"/>
                  <a:pt x="52" y="30"/>
                  <a:pt x="52" y="30"/>
                </a:cubicBezTo>
                <a:cubicBezTo>
                  <a:pt x="34" y="30"/>
                  <a:pt x="34" y="30"/>
                  <a:pt x="34" y="30"/>
                </a:cubicBezTo>
                <a:cubicBezTo>
                  <a:pt x="34" y="36"/>
                  <a:pt x="34" y="36"/>
                  <a:pt x="34" y="36"/>
                </a:cubicBezTo>
                <a:cubicBezTo>
                  <a:pt x="37" y="36"/>
                  <a:pt x="37" y="36"/>
                  <a:pt x="37" y="36"/>
                </a:cubicBezTo>
                <a:cubicBezTo>
                  <a:pt x="39" y="36"/>
                  <a:pt x="41" y="38"/>
                  <a:pt x="41" y="40"/>
                </a:cubicBezTo>
                <a:cubicBezTo>
                  <a:pt x="41" y="51"/>
                  <a:pt x="41" y="51"/>
                  <a:pt x="41" y="51"/>
                </a:cubicBezTo>
                <a:cubicBezTo>
                  <a:pt x="41" y="53"/>
                  <a:pt x="39" y="55"/>
                  <a:pt x="37" y="55"/>
                </a:cubicBezTo>
                <a:cubicBezTo>
                  <a:pt x="26" y="55"/>
                  <a:pt x="26" y="55"/>
                  <a:pt x="26" y="55"/>
                </a:cubicBezTo>
                <a:cubicBezTo>
                  <a:pt x="24" y="55"/>
                  <a:pt x="23" y="53"/>
                  <a:pt x="23" y="51"/>
                </a:cubicBezTo>
                <a:cubicBezTo>
                  <a:pt x="23" y="40"/>
                  <a:pt x="23" y="40"/>
                  <a:pt x="23" y="40"/>
                </a:cubicBezTo>
                <a:cubicBezTo>
                  <a:pt x="23" y="38"/>
                  <a:pt x="24" y="36"/>
                  <a:pt x="26" y="36"/>
                </a:cubicBezTo>
                <a:cubicBezTo>
                  <a:pt x="29" y="36"/>
                  <a:pt x="29" y="36"/>
                  <a:pt x="29" y="36"/>
                </a:cubicBezTo>
                <a:cubicBezTo>
                  <a:pt x="29" y="30"/>
                  <a:pt x="29" y="30"/>
                  <a:pt x="29" y="30"/>
                </a:cubicBezTo>
                <a:cubicBezTo>
                  <a:pt x="11" y="30"/>
                  <a:pt x="11" y="30"/>
                  <a:pt x="11" y="30"/>
                </a:cubicBezTo>
                <a:cubicBezTo>
                  <a:pt x="11" y="36"/>
                  <a:pt x="11" y="36"/>
                  <a:pt x="11" y="36"/>
                </a:cubicBezTo>
                <a:cubicBezTo>
                  <a:pt x="15" y="36"/>
                  <a:pt x="15" y="36"/>
                  <a:pt x="15" y="36"/>
                </a:cubicBezTo>
                <a:cubicBezTo>
                  <a:pt x="17" y="36"/>
                  <a:pt x="18" y="38"/>
                  <a:pt x="18" y="40"/>
                </a:cubicBezTo>
                <a:cubicBezTo>
                  <a:pt x="18" y="51"/>
                  <a:pt x="18" y="51"/>
                  <a:pt x="18" y="51"/>
                </a:cubicBezTo>
                <a:cubicBezTo>
                  <a:pt x="18" y="53"/>
                  <a:pt x="17" y="55"/>
                  <a:pt x="15" y="55"/>
                </a:cubicBezTo>
                <a:cubicBezTo>
                  <a:pt x="3" y="55"/>
                  <a:pt x="3" y="55"/>
                  <a:pt x="3" y="55"/>
                </a:cubicBezTo>
                <a:cubicBezTo>
                  <a:pt x="1" y="55"/>
                  <a:pt x="0" y="53"/>
                  <a:pt x="0" y="51"/>
                </a:cubicBezTo>
                <a:cubicBezTo>
                  <a:pt x="0" y="40"/>
                  <a:pt x="0" y="40"/>
                  <a:pt x="0" y="40"/>
                </a:cubicBezTo>
                <a:cubicBezTo>
                  <a:pt x="0" y="38"/>
                  <a:pt x="1" y="36"/>
                  <a:pt x="3" y="36"/>
                </a:cubicBezTo>
                <a:cubicBezTo>
                  <a:pt x="7" y="36"/>
                  <a:pt x="7" y="36"/>
                  <a:pt x="7" y="36"/>
                </a:cubicBezTo>
                <a:cubicBezTo>
                  <a:pt x="7" y="30"/>
                  <a:pt x="7" y="30"/>
                  <a:pt x="7" y="30"/>
                </a:cubicBezTo>
                <a:cubicBezTo>
                  <a:pt x="7" y="27"/>
                  <a:pt x="9" y="25"/>
                  <a:pt x="11" y="25"/>
                </a:cubicBezTo>
                <a:cubicBezTo>
                  <a:pt x="29" y="25"/>
                  <a:pt x="29" y="25"/>
                  <a:pt x="29" y="25"/>
                </a:cubicBezTo>
                <a:cubicBezTo>
                  <a:pt x="29" y="18"/>
                  <a:pt x="29" y="18"/>
                  <a:pt x="29" y="18"/>
                </a:cubicBezTo>
                <a:cubicBezTo>
                  <a:pt x="26" y="18"/>
                  <a:pt x="26" y="18"/>
                  <a:pt x="26" y="18"/>
                </a:cubicBezTo>
                <a:cubicBezTo>
                  <a:pt x="24" y="18"/>
                  <a:pt x="23" y="17"/>
                  <a:pt x="23" y="15"/>
                </a:cubicBezTo>
                <a:cubicBezTo>
                  <a:pt x="23" y="3"/>
                  <a:pt x="23" y="3"/>
                  <a:pt x="23" y="3"/>
                </a:cubicBezTo>
                <a:cubicBezTo>
                  <a:pt x="23" y="1"/>
                  <a:pt x="24" y="0"/>
                  <a:pt x="26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9" y="0"/>
                  <a:pt x="41" y="1"/>
                  <a:pt x="41" y="3"/>
                </a:cubicBezTo>
                <a:cubicBezTo>
                  <a:pt x="41" y="15"/>
                  <a:pt x="41" y="15"/>
                  <a:pt x="41" y="15"/>
                </a:cubicBezTo>
                <a:cubicBezTo>
                  <a:pt x="41" y="17"/>
                  <a:pt x="39" y="18"/>
                  <a:pt x="37" y="18"/>
                </a:cubicBezTo>
                <a:cubicBezTo>
                  <a:pt x="34" y="18"/>
                  <a:pt x="34" y="18"/>
                  <a:pt x="34" y="18"/>
                </a:cubicBezTo>
                <a:cubicBezTo>
                  <a:pt x="34" y="25"/>
                  <a:pt x="34" y="25"/>
                  <a:pt x="34" y="25"/>
                </a:cubicBezTo>
                <a:cubicBezTo>
                  <a:pt x="52" y="25"/>
                  <a:pt x="52" y="25"/>
                  <a:pt x="52" y="25"/>
                </a:cubicBezTo>
                <a:cubicBezTo>
                  <a:pt x="55" y="25"/>
                  <a:pt x="57" y="27"/>
                  <a:pt x="57" y="30"/>
                </a:cubicBezTo>
                <a:cubicBezTo>
                  <a:pt x="57" y="36"/>
                  <a:pt x="57" y="36"/>
                  <a:pt x="57" y="36"/>
                </a:cubicBezTo>
                <a:cubicBezTo>
                  <a:pt x="60" y="36"/>
                  <a:pt x="60" y="36"/>
                  <a:pt x="60" y="36"/>
                </a:cubicBezTo>
                <a:cubicBezTo>
                  <a:pt x="62" y="36"/>
                  <a:pt x="64" y="38"/>
                  <a:pt x="64" y="40"/>
                </a:cubicBezTo>
                <a:lnTo>
                  <a:pt x="64" y="51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64" name="TextBox 58">
            <a:extLst>
              <a:ext uri="{FF2B5EF4-FFF2-40B4-BE49-F238E27FC236}">
                <a16:creationId xmlns="" xmlns:a16="http://schemas.microsoft.com/office/drawing/2014/main" id="{6A3C9776-F048-A347-8734-ACABE80368DE}"/>
              </a:ext>
            </a:extLst>
          </p:cNvPr>
          <p:cNvSpPr txBox="1"/>
          <p:nvPr/>
        </p:nvSpPr>
        <p:spPr>
          <a:xfrm>
            <a:off x="5517659" y="5340439"/>
            <a:ext cx="1632628" cy="467931"/>
          </a:xfrm>
          <a:prstGeom prst="rect">
            <a:avLst/>
          </a:prstGeom>
          <a:noFill/>
        </p:spPr>
        <p:txBody>
          <a:bodyPr wrap="none" lIns="0" tIns="0" rIns="0" bIns="0" anchor="ctr" anchorCtr="1">
            <a:normAutofit fontScale="92500" lnSpcReduction="10000"/>
          </a:bodyPr>
          <a:lstStyle/>
          <a:p>
            <a:pPr algn="ctr"/>
            <a:r>
              <a:rPr lang="ru-RU" altLang="zh-CN" b="1" dirty="0" smtClean="0">
                <a:solidFill>
                  <a:schemeClr val="accent6">
                    <a:lumMod val="75000"/>
                  </a:schemeClr>
                </a:solidFill>
                <a:cs typeface="+mn-ea"/>
                <a:sym typeface="+mn-lt"/>
              </a:rPr>
              <a:t>Занятость </a:t>
            </a:r>
          </a:p>
          <a:p>
            <a:pPr algn="ctr"/>
            <a:r>
              <a:rPr lang="ru-RU" altLang="zh-CN" b="1" dirty="0" smtClean="0">
                <a:solidFill>
                  <a:schemeClr val="accent6">
                    <a:lumMod val="75000"/>
                  </a:schemeClr>
                </a:solidFill>
                <a:cs typeface="+mn-ea"/>
                <a:sym typeface="+mn-lt"/>
              </a:rPr>
              <a:t>учащихся</a:t>
            </a:r>
            <a:endParaRPr lang="zh-CN" altLang="en-US" b="1" dirty="0">
              <a:solidFill>
                <a:schemeClr val="accent6">
                  <a:lumMod val="7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65" name="Group 17">
            <a:extLst>
              <a:ext uri="{FF2B5EF4-FFF2-40B4-BE49-F238E27FC236}">
                <a16:creationId xmlns="" xmlns:a16="http://schemas.microsoft.com/office/drawing/2014/main" id="{CA3F21DF-DE44-D64A-829B-CFD6B26BD38C}"/>
              </a:ext>
            </a:extLst>
          </p:cNvPr>
          <p:cNvGrpSpPr/>
          <p:nvPr/>
        </p:nvGrpSpPr>
        <p:grpSpPr>
          <a:xfrm>
            <a:off x="10285598" y="3280180"/>
            <a:ext cx="1547259" cy="1949967"/>
            <a:chOff x="1388111" y="2459015"/>
            <a:chExt cx="1219200" cy="1536522"/>
          </a:xfrm>
        </p:grpSpPr>
        <p:sp>
          <p:nvSpPr>
            <p:cNvPr id="66" name="Freeform: Shape 18">
              <a:extLst>
                <a:ext uri="{FF2B5EF4-FFF2-40B4-BE49-F238E27FC236}">
                  <a16:creationId xmlns="" xmlns:a16="http://schemas.microsoft.com/office/drawing/2014/main" id="{8A785149-2749-5641-A210-DDE343C720A9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8111" y="2459015"/>
              <a:ext cx="1219200" cy="1536522"/>
            </a:xfrm>
            <a:custGeom>
              <a:avLst/>
              <a:gdLst>
                <a:gd name="T0" fmla="*/ 3360 w 3360"/>
                <a:gd name="T1" fmla="*/ 2115 h 2115"/>
                <a:gd name="T2" fmla="*/ 1680 w 3360"/>
                <a:gd name="T3" fmla="*/ 0 h 2115"/>
                <a:gd name="T4" fmla="*/ 0 w 3360"/>
                <a:gd name="T5" fmla="*/ 2115 h 2115"/>
                <a:gd name="T6" fmla="*/ 3360 w 3360"/>
                <a:gd name="T7" fmla="*/ 2115 h 2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60" h="2115">
                  <a:moveTo>
                    <a:pt x="3360" y="2115"/>
                  </a:moveTo>
                  <a:cubicBezTo>
                    <a:pt x="3360" y="2115"/>
                    <a:pt x="1956" y="1734"/>
                    <a:pt x="1680" y="0"/>
                  </a:cubicBezTo>
                  <a:cubicBezTo>
                    <a:pt x="1404" y="1734"/>
                    <a:pt x="0" y="2115"/>
                    <a:pt x="0" y="2115"/>
                  </a:cubicBezTo>
                  <a:lnTo>
                    <a:pt x="3360" y="2115"/>
                  </a:lnTo>
                  <a:close/>
                </a:path>
              </a:pathLst>
            </a:custGeom>
            <a:solidFill>
              <a:srgbClr val="FF66FF">
                <a:alpha val="90000"/>
              </a:srgb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7" name="Freeform: Shape 19">
              <a:extLst>
                <a:ext uri="{FF2B5EF4-FFF2-40B4-BE49-F238E27FC236}">
                  <a16:creationId xmlns="" xmlns:a16="http://schemas.microsoft.com/office/drawing/2014/main" id="{6AE558C0-34E8-C847-9B2E-6909A08F18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881030" y="3714750"/>
              <a:ext cx="233363" cy="180975"/>
            </a:xfrm>
            <a:custGeom>
              <a:avLst/>
              <a:gdLst/>
              <a:ahLst/>
              <a:cxnLst>
                <a:cxn ang="0">
                  <a:pos x="68" y="51"/>
                </a:cxn>
                <a:cxn ang="0">
                  <a:pos x="66" y="53"/>
                </a:cxn>
                <a:cxn ang="0">
                  <a:pos x="3" y="53"/>
                </a:cxn>
                <a:cxn ang="0">
                  <a:pos x="0" y="51"/>
                </a:cxn>
                <a:cxn ang="0">
                  <a:pos x="0" y="46"/>
                </a:cxn>
                <a:cxn ang="0">
                  <a:pos x="3" y="43"/>
                </a:cxn>
                <a:cxn ang="0">
                  <a:pos x="66" y="43"/>
                </a:cxn>
                <a:cxn ang="0">
                  <a:pos x="68" y="46"/>
                </a:cxn>
                <a:cxn ang="0">
                  <a:pos x="68" y="51"/>
                </a:cxn>
                <a:cxn ang="0">
                  <a:pos x="64" y="21"/>
                </a:cxn>
                <a:cxn ang="0">
                  <a:pos x="61" y="24"/>
                </a:cxn>
                <a:cxn ang="0">
                  <a:pos x="8" y="24"/>
                </a:cxn>
                <a:cxn ang="0">
                  <a:pos x="5" y="21"/>
                </a:cxn>
                <a:cxn ang="0">
                  <a:pos x="5" y="17"/>
                </a:cxn>
                <a:cxn ang="0">
                  <a:pos x="8" y="14"/>
                </a:cxn>
                <a:cxn ang="0">
                  <a:pos x="61" y="14"/>
                </a:cxn>
                <a:cxn ang="0">
                  <a:pos x="64" y="17"/>
                </a:cxn>
                <a:cxn ang="0">
                  <a:pos x="64" y="21"/>
                </a:cxn>
                <a:cxn ang="0">
                  <a:pos x="54" y="36"/>
                </a:cxn>
                <a:cxn ang="0">
                  <a:pos x="51" y="38"/>
                </a:cxn>
                <a:cxn ang="0">
                  <a:pos x="17" y="38"/>
                </a:cxn>
                <a:cxn ang="0">
                  <a:pos x="15" y="36"/>
                </a:cxn>
                <a:cxn ang="0">
                  <a:pos x="15" y="31"/>
                </a:cxn>
                <a:cxn ang="0">
                  <a:pos x="17" y="29"/>
                </a:cxn>
                <a:cxn ang="0">
                  <a:pos x="51" y="29"/>
                </a:cxn>
                <a:cxn ang="0">
                  <a:pos x="54" y="31"/>
                </a:cxn>
                <a:cxn ang="0">
                  <a:pos x="54" y="36"/>
                </a:cxn>
                <a:cxn ang="0">
                  <a:pos x="49" y="7"/>
                </a:cxn>
                <a:cxn ang="0">
                  <a:pos x="47" y="9"/>
                </a:cxn>
                <a:cxn ang="0">
                  <a:pos x="22" y="9"/>
                </a:cxn>
                <a:cxn ang="0">
                  <a:pos x="20" y="7"/>
                </a:cxn>
                <a:cxn ang="0">
                  <a:pos x="20" y="2"/>
                </a:cxn>
                <a:cxn ang="0">
                  <a:pos x="22" y="0"/>
                </a:cxn>
                <a:cxn ang="0">
                  <a:pos x="47" y="0"/>
                </a:cxn>
                <a:cxn ang="0">
                  <a:pos x="49" y="2"/>
                </a:cxn>
                <a:cxn ang="0">
                  <a:pos x="49" y="7"/>
                </a:cxn>
              </a:cxnLst>
              <a:rect l="0" t="0" r="r" b="b"/>
              <a:pathLst>
                <a:path w="68" h="53">
                  <a:moveTo>
                    <a:pt x="68" y="51"/>
                  </a:moveTo>
                  <a:cubicBezTo>
                    <a:pt x="68" y="52"/>
                    <a:pt x="67" y="53"/>
                    <a:pt x="66" y="53"/>
                  </a:cubicBezTo>
                  <a:cubicBezTo>
                    <a:pt x="3" y="53"/>
                    <a:pt x="3" y="53"/>
                    <a:pt x="3" y="53"/>
                  </a:cubicBezTo>
                  <a:cubicBezTo>
                    <a:pt x="2" y="53"/>
                    <a:pt x="0" y="52"/>
                    <a:pt x="0" y="51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44"/>
                    <a:pt x="2" y="43"/>
                    <a:pt x="3" y="43"/>
                  </a:cubicBezTo>
                  <a:cubicBezTo>
                    <a:pt x="66" y="43"/>
                    <a:pt x="66" y="43"/>
                    <a:pt x="66" y="43"/>
                  </a:cubicBezTo>
                  <a:cubicBezTo>
                    <a:pt x="67" y="43"/>
                    <a:pt x="68" y="44"/>
                    <a:pt x="68" y="46"/>
                  </a:cubicBezTo>
                  <a:lnTo>
                    <a:pt x="68" y="51"/>
                  </a:lnTo>
                  <a:close/>
                  <a:moveTo>
                    <a:pt x="64" y="21"/>
                  </a:moveTo>
                  <a:cubicBezTo>
                    <a:pt x="64" y="23"/>
                    <a:pt x="63" y="24"/>
                    <a:pt x="61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6" y="24"/>
                    <a:pt x="5" y="23"/>
                    <a:pt x="5" y="21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5" y="15"/>
                    <a:pt x="6" y="14"/>
                    <a:pt x="8" y="14"/>
                  </a:cubicBezTo>
                  <a:cubicBezTo>
                    <a:pt x="61" y="14"/>
                    <a:pt x="61" y="14"/>
                    <a:pt x="61" y="14"/>
                  </a:cubicBezTo>
                  <a:cubicBezTo>
                    <a:pt x="63" y="14"/>
                    <a:pt x="64" y="15"/>
                    <a:pt x="64" y="17"/>
                  </a:cubicBezTo>
                  <a:lnTo>
                    <a:pt x="64" y="21"/>
                  </a:lnTo>
                  <a:close/>
                  <a:moveTo>
                    <a:pt x="54" y="36"/>
                  </a:moveTo>
                  <a:cubicBezTo>
                    <a:pt x="54" y="37"/>
                    <a:pt x="53" y="38"/>
                    <a:pt x="51" y="38"/>
                  </a:cubicBezTo>
                  <a:cubicBezTo>
                    <a:pt x="17" y="38"/>
                    <a:pt x="17" y="38"/>
                    <a:pt x="17" y="38"/>
                  </a:cubicBezTo>
                  <a:cubicBezTo>
                    <a:pt x="16" y="38"/>
                    <a:pt x="15" y="37"/>
                    <a:pt x="15" y="36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5" y="30"/>
                    <a:pt x="16" y="29"/>
                    <a:pt x="17" y="29"/>
                  </a:cubicBezTo>
                  <a:cubicBezTo>
                    <a:pt x="51" y="29"/>
                    <a:pt x="51" y="29"/>
                    <a:pt x="51" y="29"/>
                  </a:cubicBezTo>
                  <a:cubicBezTo>
                    <a:pt x="53" y="29"/>
                    <a:pt x="54" y="30"/>
                    <a:pt x="54" y="31"/>
                  </a:cubicBezTo>
                  <a:lnTo>
                    <a:pt x="54" y="36"/>
                  </a:lnTo>
                  <a:close/>
                  <a:moveTo>
                    <a:pt x="49" y="7"/>
                  </a:moveTo>
                  <a:cubicBezTo>
                    <a:pt x="49" y="8"/>
                    <a:pt x="48" y="9"/>
                    <a:pt x="47" y="9"/>
                  </a:cubicBezTo>
                  <a:cubicBezTo>
                    <a:pt x="22" y="9"/>
                    <a:pt x="22" y="9"/>
                    <a:pt x="22" y="9"/>
                  </a:cubicBezTo>
                  <a:cubicBezTo>
                    <a:pt x="21" y="9"/>
                    <a:pt x="20" y="8"/>
                    <a:pt x="20" y="7"/>
                  </a:cubicBezTo>
                  <a:cubicBezTo>
                    <a:pt x="20" y="2"/>
                    <a:pt x="20" y="2"/>
                    <a:pt x="20" y="2"/>
                  </a:cubicBezTo>
                  <a:cubicBezTo>
                    <a:pt x="20" y="1"/>
                    <a:pt x="21" y="0"/>
                    <a:pt x="22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48" y="0"/>
                    <a:pt x="49" y="1"/>
                    <a:pt x="49" y="2"/>
                  </a:cubicBezTo>
                  <a:lnTo>
                    <a:pt x="49" y="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68" name="Group 12">
            <a:extLst>
              <a:ext uri="{FF2B5EF4-FFF2-40B4-BE49-F238E27FC236}">
                <a16:creationId xmlns="" xmlns:a16="http://schemas.microsoft.com/office/drawing/2014/main" id="{2569B6CD-7279-324C-A021-C547CA512538}"/>
              </a:ext>
            </a:extLst>
          </p:cNvPr>
          <p:cNvGrpSpPr/>
          <p:nvPr/>
        </p:nvGrpSpPr>
        <p:grpSpPr>
          <a:xfrm>
            <a:off x="10534294" y="2264796"/>
            <a:ext cx="1049867" cy="1049867"/>
            <a:chOff x="2597150" y="1689100"/>
            <a:chExt cx="787400" cy="787400"/>
          </a:xfrm>
        </p:grpSpPr>
        <p:grpSp>
          <p:nvGrpSpPr>
            <p:cNvPr id="69" name="Group 13">
              <a:extLst>
                <a:ext uri="{FF2B5EF4-FFF2-40B4-BE49-F238E27FC236}">
                  <a16:creationId xmlns="" xmlns:a16="http://schemas.microsoft.com/office/drawing/2014/main" id="{E27608FE-8EC0-D347-97FA-58D507E9F943}"/>
                </a:ext>
              </a:extLst>
            </p:cNvPr>
            <p:cNvGrpSpPr/>
            <p:nvPr/>
          </p:nvGrpSpPr>
          <p:grpSpPr>
            <a:xfrm>
              <a:off x="2597150" y="1689100"/>
              <a:ext cx="787400" cy="787400"/>
              <a:chOff x="4343400" y="1854885"/>
              <a:chExt cx="457200" cy="457200"/>
            </a:xfrm>
          </p:grpSpPr>
          <p:sp>
            <p:nvSpPr>
              <p:cNvPr id="71" name="Oval 15">
                <a:extLst>
                  <a:ext uri="{FF2B5EF4-FFF2-40B4-BE49-F238E27FC236}">
                    <a16:creationId xmlns="" xmlns:a16="http://schemas.microsoft.com/office/drawing/2014/main" id="{EAA7841C-7AA8-4243-B3BE-55D29526B254}"/>
                  </a:ext>
                </a:extLst>
              </p:cNvPr>
              <p:cNvSpPr/>
              <p:nvPr/>
            </p:nvSpPr>
            <p:spPr>
              <a:xfrm>
                <a:off x="4343400" y="1854885"/>
                <a:ext cx="457200" cy="4572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72" name="Oval 16">
                <a:extLst>
                  <a:ext uri="{FF2B5EF4-FFF2-40B4-BE49-F238E27FC236}">
                    <a16:creationId xmlns="" xmlns:a16="http://schemas.microsoft.com/office/drawing/2014/main" id="{85CD68A4-0C3C-824F-A6FA-AB20F163BD02}"/>
                  </a:ext>
                </a:extLst>
              </p:cNvPr>
              <p:cNvSpPr/>
              <p:nvPr/>
            </p:nvSpPr>
            <p:spPr>
              <a:xfrm>
                <a:off x="4408030" y="1919516"/>
                <a:ext cx="327939" cy="327939"/>
              </a:xfrm>
              <a:prstGeom prst="ellipse">
                <a:avLst/>
              </a:prstGeom>
              <a:solidFill>
                <a:srgbClr val="FF66FF"/>
              </a:solidFill>
              <a:ln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70" name="Freeform: Shape 14">
              <a:extLst>
                <a:ext uri="{FF2B5EF4-FFF2-40B4-BE49-F238E27FC236}">
                  <a16:creationId xmlns="" xmlns:a16="http://schemas.microsoft.com/office/drawing/2014/main" id="{8F44946F-7A4F-0643-9CD2-9367F0AE963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7774" y="1970604"/>
              <a:ext cx="286150" cy="224390"/>
            </a:xfrm>
            <a:custGeom>
              <a:avLst/>
              <a:gdLst/>
              <a:ahLst/>
              <a:cxnLst>
                <a:cxn ang="0">
                  <a:pos x="45" y="14"/>
                </a:cxn>
                <a:cxn ang="0">
                  <a:pos x="32" y="10"/>
                </a:cxn>
                <a:cxn ang="0">
                  <a:pos x="18" y="14"/>
                </a:cxn>
                <a:cxn ang="0">
                  <a:pos x="0" y="14"/>
                </a:cxn>
                <a:cxn ang="0">
                  <a:pos x="64" y="14"/>
                </a:cxn>
                <a:cxn ang="0">
                  <a:pos x="0" y="15"/>
                </a:cxn>
                <a:cxn ang="0">
                  <a:pos x="18" y="20"/>
                </a:cxn>
                <a:cxn ang="0">
                  <a:pos x="2" y="22"/>
                </a:cxn>
                <a:cxn ang="0">
                  <a:pos x="9" y="35"/>
                </a:cxn>
                <a:cxn ang="0">
                  <a:pos x="1" y="36"/>
                </a:cxn>
                <a:cxn ang="0">
                  <a:pos x="0" y="28"/>
                </a:cxn>
                <a:cxn ang="0">
                  <a:pos x="8" y="27"/>
                </a:cxn>
                <a:cxn ang="0">
                  <a:pos x="9" y="35"/>
                </a:cxn>
                <a:cxn ang="0">
                  <a:pos x="15" y="50"/>
                </a:cxn>
                <a:cxn ang="0">
                  <a:pos x="7" y="49"/>
                </a:cxn>
                <a:cxn ang="0">
                  <a:pos x="8" y="41"/>
                </a:cxn>
                <a:cxn ang="0">
                  <a:pos x="16" y="42"/>
                </a:cxn>
                <a:cxn ang="0">
                  <a:pos x="23" y="35"/>
                </a:cxn>
                <a:cxn ang="0">
                  <a:pos x="15" y="36"/>
                </a:cxn>
                <a:cxn ang="0">
                  <a:pos x="13" y="28"/>
                </a:cxn>
                <a:cxn ang="0">
                  <a:pos x="21" y="27"/>
                </a:cxn>
                <a:cxn ang="0">
                  <a:pos x="23" y="35"/>
                </a:cxn>
                <a:cxn ang="0">
                  <a:pos x="28" y="50"/>
                </a:cxn>
                <a:cxn ang="0">
                  <a:pos x="20" y="49"/>
                </a:cxn>
                <a:cxn ang="0">
                  <a:pos x="21" y="41"/>
                </a:cxn>
                <a:cxn ang="0">
                  <a:pos x="29" y="42"/>
                </a:cxn>
                <a:cxn ang="0">
                  <a:pos x="36" y="35"/>
                </a:cxn>
                <a:cxn ang="0">
                  <a:pos x="28" y="36"/>
                </a:cxn>
                <a:cxn ang="0">
                  <a:pos x="27" y="28"/>
                </a:cxn>
                <a:cxn ang="0">
                  <a:pos x="35" y="27"/>
                </a:cxn>
                <a:cxn ang="0">
                  <a:pos x="36" y="35"/>
                </a:cxn>
                <a:cxn ang="0">
                  <a:pos x="42" y="50"/>
                </a:cxn>
                <a:cxn ang="0">
                  <a:pos x="34" y="49"/>
                </a:cxn>
                <a:cxn ang="0">
                  <a:pos x="35" y="41"/>
                </a:cxn>
                <a:cxn ang="0">
                  <a:pos x="43" y="42"/>
                </a:cxn>
                <a:cxn ang="0">
                  <a:pos x="50" y="35"/>
                </a:cxn>
                <a:cxn ang="0">
                  <a:pos x="42" y="36"/>
                </a:cxn>
                <a:cxn ang="0">
                  <a:pos x="41" y="28"/>
                </a:cxn>
                <a:cxn ang="0">
                  <a:pos x="49" y="27"/>
                </a:cxn>
                <a:cxn ang="0">
                  <a:pos x="50" y="35"/>
                </a:cxn>
                <a:cxn ang="0">
                  <a:pos x="61" y="22"/>
                </a:cxn>
                <a:cxn ang="0">
                  <a:pos x="45" y="20"/>
                </a:cxn>
                <a:cxn ang="0">
                  <a:pos x="64" y="15"/>
                </a:cxn>
                <a:cxn ang="0">
                  <a:pos x="57" y="49"/>
                </a:cxn>
                <a:cxn ang="0">
                  <a:pos x="49" y="50"/>
                </a:cxn>
                <a:cxn ang="0">
                  <a:pos x="48" y="42"/>
                </a:cxn>
                <a:cxn ang="0">
                  <a:pos x="56" y="41"/>
                </a:cxn>
                <a:cxn ang="0">
                  <a:pos x="57" y="49"/>
                </a:cxn>
                <a:cxn ang="0">
                  <a:pos x="63" y="36"/>
                </a:cxn>
                <a:cxn ang="0">
                  <a:pos x="55" y="35"/>
                </a:cxn>
                <a:cxn ang="0">
                  <a:pos x="56" y="27"/>
                </a:cxn>
                <a:cxn ang="0">
                  <a:pos x="64" y="28"/>
                </a:cxn>
              </a:cxnLst>
              <a:rect l="0" t="0" r="r" b="b"/>
              <a:pathLst>
                <a:path w="64" h="50">
                  <a:moveTo>
                    <a:pt x="64" y="14"/>
                  </a:moveTo>
                  <a:cubicBezTo>
                    <a:pt x="45" y="14"/>
                    <a:pt x="45" y="14"/>
                    <a:pt x="45" y="14"/>
                  </a:cubicBezTo>
                  <a:cubicBezTo>
                    <a:pt x="45" y="14"/>
                    <a:pt x="45" y="14"/>
                    <a:pt x="45" y="14"/>
                  </a:cubicBezTo>
                  <a:cubicBezTo>
                    <a:pt x="45" y="12"/>
                    <a:pt x="44" y="10"/>
                    <a:pt x="32" y="10"/>
                  </a:cubicBezTo>
                  <a:cubicBezTo>
                    <a:pt x="19" y="10"/>
                    <a:pt x="18" y="12"/>
                    <a:pt x="18" y="14"/>
                  </a:cubicBezTo>
                  <a:cubicBezTo>
                    <a:pt x="18" y="14"/>
                    <a:pt x="18" y="14"/>
                    <a:pt x="18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1"/>
                    <a:pt x="4" y="0"/>
                    <a:pt x="32" y="0"/>
                  </a:cubicBezTo>
                  <a:cubicBezTo>
                    <a:pt x="59" y="0"/>
                    <a:pt x="64" y="11"/>
                    <a:pt x="64" y="14"/>
                  </a:cubicBezTo>
                  <a:close/>
                  <a:moveTo>
                    <a:pt x="0" y="20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18" y="15"/>
                    <a:pt x="18" y="15"/>
                    <a:pt x="18" y="15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1"/>
                    <a:pt x="17" y="22"/>
                    <a:pt x="16" y="22"/>
                  </a:cubicBezTo>
                  <a:cubicBezTo>
                    <a:pt x="2" y="22"/>
                    <a:pt x="2" y="22"/>
                    <a:pt x="2" y="22"/>
                  </a:cubicBezTo>
                  <a:cubicBezTo>
                    <a:pt x="1" y="22"/>
                    <a:pt x="0" y="21"/>
                    <a:pt x="0" y="20"/>
                  </a:cubicBezTo>
                  <a:close/>
                  <a:moveTo>
                    <a:pt x="9" y="35"/>
                  </a:moveTo>
                  <a:cubicBezTo>
                    <a:pt x="9" y="36"/>
                    <a:pt x="8" y="36"/>
                    <a:pt x="8" y="36"/>
                  </a:cubicBezTo>
                  <a:cubicBezTo>
                    <a:pt x="1" y="36"/>
                    <a:pt x="1" y="36"/>
                    <a:pt x="1" y="36"/>
                  </a:cubicBezTo>
                  <a:cubicBezTo>
                    <a:pt x="0" y="36"/>
                    <a:pt x="0" y="36"/>
                    <a:pt x="0" y="35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7"/>
                    <a:pt x="0" y="27"/>
                    <a:pt x="1" y="27"/>
                  </a:cubicBezTo>
                  <a:cubicBezTo>
                    <a:pt x="8" y="27"/>
                    <a:pt x="8" y="27"/>
                    <a:pt x="8" y="27"/>
                  </a:cubicBezTo>
                  <a:cubicBezTo>
                    <a:pt x="8" y="27"/>
                    <a:pt x="9" y="27"/>
                    <a:pt x="9" y="28"/>
                  </a:cubicBezTo>
                  <a:lnTo>
                    <a:pt x="9" y="35"/>
                  </a:lnTo>
                  <a:close/>
                  <a:moveTo>
                    <a:pt x="16" y="49"/>
                  </a:moveTo>
                  <a:cubicBezTo>
                    <a:pt x="16" y="49"/>
                    <a:pt x="15" y="50"/>
                    <a:pt x="15" y="50"/>
                  </a:cubicBezTo>
                  <a:cubicBezTo>
                    <a:pt x="8" y="50"/>
                    <a:pt x="8" y="50"/>
                    <a:pt x="8" y="50"/>
                  </a:cubicBezTo>
                  <a:cubicBezTo>
                    <a:pt x="7" y="50"/>
                    <a:pt x="7" y="49"/>
                    <a:pt x="7" y="49"/>
                  </a:cubicBezTo>
                  <a:cubicBezTo>
                    <a:pt x="7" y="42"/>
                    <a:pt x="7" y="42"/>
                    <a:pt x="7" y="42"/>
                  </a:cubicBezTo>
                  <a:cubicBezTo>
                    <a:pt x="7" y="41"/>
                    <a:pt x="7" y="41"/>
                    <a:pt x="8" y="41"/>
                  </a:cubicBezTo>
                  <a:cubicBezTo>
                    <a:pt x="15" y="41"/>
                    <a:pt x="15" y="41"/>
                    <a:pt x="15" y="41"/>
                  </a:cubicBezTo>
                  <a:cubicBezTo>
                    <a:pt x="15" y="41"/>
                    <a:pt x="16" y="41"/>
                    <a:pt x="16" y="42"/>
                  </a:cubicBezTo>
                  <a:lnTo>
                    <a:pt x="16" y="49"/>
                  </a:lnTo>
                  <a:close/>
                  <a:moveTo>
                    <a:pt x="23" y="35"/>
                  </a:moveTo>
                  <a:cubicBezTo>
                    <a:pt x="23" y="36"/>
                    <a:pt x="22" y="36"/>
                    <a:pt x="21" y="36"/>
                  </a:cubicBezTo>
                  <a:cubicBezTo>
                    <a:pt x="15" y="36"/>
                    <a:pt x="15" y="36"/>
                    <a:pt x="15" y="36"/>
                  </a:cubicBezTo>
                  <a:cubicBezTo>
                    <a:pt x="14" y="36"/>
                    <a:pt x="13" y="36"/>
                    <a:pt x="13" y="35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3" y="27"/>
                    <a:pt x="14" y="27"/>
                    <a:pt x="15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2" y="27"/>
                    <a:pt x="23" y="27"/>
                    <a:pt x="23" y="28"/>
                  </a:cubicBezTo>
                  <a:lnTo>
                    <a:pt x="23" y="35"/>
                  </a:lnTo>
                  <a:close/>
                  <a:moveTo>
                    <a:pt x="29" y="49"/>
                  </a:moveTo>
                  <a:cubicBezTo>
                    <a:pt x="29" y="49"/>
                    <a:pt x="29" y="50"/>
                    <a:pt x="28" y="50"/>
                  </a:cubicBezTo>
                  <a:cubicBezTo>
                    <a:pt x="21" y="50"/>
                    <a:pt x="21" y="50"/>
                    <a:pt x="21" y="50"/>
                  </a:cubicBezTo>
                  <a:cubicBezTo>
                    <a:pt x="21" y="50"/>
                    <a:pt x="20" y="49"/>
                    <a:pt x="20" y="49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1"/>
                    <a:pt x="21" y="41"/>
                    <a:pt x="21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9" y="41"/>
                    <a:pt x="29" y="41"/>
                    <a:pt x="29" y="42"/>
                  </a:cubicBezTo>
                  <a:lnTo>
                    <a:pt x="29" y="49"/>
                  </a:lnTo>
                  <a:close/>
                  <a:moveTo>
                    <a:pt x="36" y="35"/>
                  </a:moveTo>
                  <a:cubicBezTo>
                    <a:pt x="36" y="36"/>
                    <a:pt x="36" y="36"/>
                    <a:pt x="35" y="36"/>
                  </a:cubicBezTo>
                  <a:cubicBezTo>
                    <a:pt x="28" y="36"/>
                    <a:pt x="28" y="36"/>
                    <a:pt x="28" y="36"/>
                  </a:cubicBezTo>
                  <a:cubicBezTo>
                    <a:pt x="28" y="36"/>
                    <a:pt x="27" y="36"/>
                    <a:pt x="27" y="35"/>
                  </a:cubicBezTo>
                  <a:cubicBezTo>
                    <a:pt x="27" y="28"/>
                    <a:pt x="27" y="28"/>
                    <a:pt x="27" y="28"/>
                  </a:cubicBezTo>
                  <a:cubicBezTo>
                    <a:pt x="27" y="27"/>
                    <a:pt x="28" y="27"/>
                    <a:pt x="28" y="27"/>
                  </a:cubicBezTo>
                  <a:cubicBezTo>
                    <a:pt x="35" y="27"/>
                    <a:pt x="35" y="27"/>
                    <a:pt x="35" y="27"/>
                  </a:cubicBezTo>
                  <a:cubicBezTo>
                    <a:pt x="36" y="27"/>
                    <a:pt x="36" y="27"/>
                    <a:pt x="36" y="28"/>
                  </a:cubicBezTo>
                  <a:lnTo>
                    <a:pt x="36" y="35"/>
                  </a:lnTo>
                  <a:close/>
                  <a:moveTo>
                    <a:pt x="43" y="49"/>
                  </a:moveTo>
                  <a:cubicBezTo>
                    <a:pt x="43" y="49"/>
                    <a:pt x="43" y="50"/>
                    <a:pt x="42" y="50"/>
                  </a:cubicBezTo>
                  <a:cubicBezTo>
                    <a:pt x="35" y="50"/>
                    <a:pt x="35" y="50"/>
                    <a:pt x="35" y="50"/>
                  </a:cubicBezTo>
                  <a:cubicBezTo>
                    <a:pt x="35" y="50"/>
                    <a:pt x="34" y="49"/>
                    <a:pt x="34" y="49"/>
                  </a:cubicBezTo>
                  <a:cubicBezTo>
                    <a:pt x="34" y="42"/>
                    <a:pt x="34" y="42"/>
                    <a:pt x="34" y="42"/>
                  </a:cubicBezTo>
                  <a:cubicBezTo>
                    <a:pt x="34" y="41"/>
                    <a:pt x="35" y="41"/>
                    <a:pt x="35" y="41"/>
                  </a:cubicBezTo>
                  <a:cubicBezTo>
                    <a:pt x="42" y="41"/>
                    <a:pt x="42" y="41"/>
                    <a:pt x="42" y="41"/>
                  </a:cubicBezTo>
                  <a:cubicBezTo>
                    <a:pt x="43" y="41"/>
                    <a:pt x="43" y="41"/>
                    <a:pt x="43" y="42"/>
                  </a:cubicBezTo>
                  <a:lnTo>
                    <a:pt x="43" y="49"/>
                  </a:lnTo>
                  <a:close/>
                  <a:moveTo>
                    <a:pt x="50" y="35"/>
                  </a:moveTo>
                  <a:cubicBezTo>
                    <a:pt x="50" y="36"/>
                    <a:pt x="50" y="36"/>
                    <a:pt x="49" y="36"/>
                  </a:cubicBezTo>
                  <a:cubicBezTo>
                    <a:pt x="42" y="36"/>
                    <a:pt x="42" y="36"/>
                    <a:pt x="42" y="36"/>
                  </a:cubicBezTo>
                  <a:cubicBezTo>
                    <a:pt x="41" y="36"/>
                    <a:pt x="41" y="36"/>
                    <a:pt x="41" y="35"/>
                  </a:cubicBezTo>
                  <a:cubicBezTo>
                    <a:pt x="41" y="28"/>
                    <a:pt x="41" y="28"/>
                    <a:pt x="41" y="28"/>
                  </a:cubicBezTo>
                  <a:cubicBezTo>
                    <a:pt x="41" y="27"/>
                    <a:pt x="41" y="27"/>
                    <a:pt x="42" y="27"/>
                  </a:cubicBezTo>
                  <a:cubicBezTo>
                    <a:pt x="49" y="27"/>
                    <a:pt x="49" y="27"/>
                    <a:pt x="49" y="27"/>
                  </a:cubicBezTo>
                  <a:cubicBezTo>
                    <a:pt x="50" y="27"/>
                    <a:pt x="50" y="27"/>
                    <a:pt x="50" y="28"/>
                  </a:cubicBezTo>
                  <a:lnTo>
                    <a:pt x="50" y="35"/>
                  </a:lnTo>
                  <a:close/>
                  <a:moveTo>
                    <a:pt x="64" y="20"/>
                  </a:moveTo>
                  <a:cubicBezTo>
                    <a:pt x="64" y="21"/>
                    <a:pt x="63" y="22"/>
                    <a:pt x="61" y="22"/>
                  </a:cubicBezTo>
                  <a:cubicBezTo>
                    <a:pt x="48" y="22"/>
                    <a:pt x="48" y="22"/>
                    <a:pt x="48" y="22"/>
                  </a:cubicBezTo>
                  <a:cubicBezTo>
                    <a:pt x="46" y="22"/>
                    <a:pt x="45" y="21"/>
                    <a:pt x="45" y="20"/>
                  </a:cubicBezTo>
                  <a:cubicBezTo>
                    <a:pt x="45" y="15"/>
                    <a:pt x="45" y="15"/>
                    <a:pt x="45" y="15"/>
                  </a:cubicBezTo>
                  <a:cubicBezTo>
                    <a:pt x="64" y="15"/>
                    <a:pt x="64" y="15"/>
                    <a:pt x="64" y="15"/>
                  </a:cubicBezTo>
                  <a:lnTo>
                    <a:pt x="64" y="20"/>
                  </a:lnTo>
                  <a:close/>
                  <a:moveTo>
                    <a:pt x="57" y="49"/>
                  </a:moveTo>
                  <a:cubicBezTo>
                    <a:pt x="57" y="49"/>
                    <a:pt x="56" y="50"/>
                    <a:pt x="56" y="50"/>
                  </a:cubicBezTo>
                  <a:cubicBezTo>
                    <a:pt x="49" y="50"/>
                    <a:pt x="49" y="50"/>
                    <a:pt x="49" y="50"/>
                  </a:cubicBezTo>
                  <a:cubicBezTo>
                    <a:pt x="48" y="50"/>
                    <a:pt x="48" y="49"/>
                    <a:pt x="48" y="49"/>
                  </a:cubicBezTo>
                  <a:cubicBezTo>
                    <a:pt x="48" y="42"/>
                    <a:pt x="48" y="42"/>
                    <a:pt x="48" y="42"/>
                  </a:cubicBezTo>
                  <a:cubicBezTo>
                    <a:pt x="48" y="41"/>
                    <a:pt x="48" y="41"/>
                    <a:pt x="49" y="41"/>
                  </a:cubicBezTo>
                  <a:cubicBezTo>
                    <a:pt x="56" y="41"/>
                    <a:pt x="56" y="41"/>
                    <a:pt x="56" y="41"/>
                  </a:cubicBezTo>
                  <a:cubicBezTo>
                    <a:pt x="56" y="41"/>
                    <a:pt x="57" y="41"/>
                    <a:pt x="57" y="42"/>
                  </a:cubicBezTo>
                  <a:lnTo>
                    <a:pt x="57" y="49"/>
                  </a:lnTo>
                  <a:close/>
                  <a:moveTo>
                    <a:pt x="64" y="35"/>
                  </a:moveTo>
                  <a:cubicBezTo>
                    <a:pt x="64" y="36"/>
                    <a:pt x="63" y="36"/>
                    <a:pt x="63" y="36"/>
                  </a:cubicBezTo>
                  <a:cubicBezTo>
                    <a:pt x="56" y="36"/>
                    <a:pt x="56" y="36"/>
                    <a:pt x="56" y="36"/>
                  </a:cubicBezTo>
                  <a:cubicBezTo>
                    <a:pt x="55" y="36"/>
                    <a:pt x="55" y="36"/>
                    <a:pt x="55" y="35"/>
                  </a:cubicBezTo>
                  <a:cubicBezTo>
                    <a:pt x="55" y="28"/>
                    <a:pt x="55" y="28"/>
                    <a:pt x="55" y="28"/>
                  </a:cubicBezTo>
                  <a:cubicBezTo>
                    <a:pt x="55" y="27"/>
                    <a:pt x="55" y="27"/>
                    <a:pt x="56" y="27"/>
                  </a:cubicBezTo>
                  <a:cubicBezTo>
                    <a:pt x="63" y="27"/>
                    <a:pt x="63" y="27"/>
                    <a:pt x="63" y="27"/>
                  </a:cubicBezTo>
                  <a:cubicBezTo>
                    <a:pt x="63" y="27"/>
                    <a:pt x="64" y="27"/>
                    <a:pt x="64" y="28"/>
                  </a:cubicBezTo>
                  <a:lnTo>
                    <a:pt x="64" y="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sp>
        <p:nvSpPr>
          <p:cNvPr id="73" name="TextBox 52">
            <a:extLst>
              <a:ext uri="{FF2B5EF4-FFF2-40B4-BE49-F238E27FC236}">
                <a16:creationId xmlns="" xmlns:a16="http://schemas.microsoft.com/office/drawing/2014/main" id="{C7F2AE0E-136B-DB49-981C-B5DAA42D8145}"/>
              </a:ext>
            </a:extLst>
          </p:cNvPr>
          <p:cNvSpPr txBox="1"/>
          <p:nvPr/>
        </p:nvSpPr>
        <p:spPr>
          <a:xfrm>
            <a:off x="10235100" y="5268594"/>
            <a:ext cx="1970468" cy="565711"/>
          </a:xfrm>
          <a:prstGeom prst="rect">
            <a:avLst/>
          </a:prstGeom>
          <a:noFill/>
        </p:spPr>
        <p:txBody>
          <a:bodyPr wrap="none" lIns="0" tIns="0" rIns="0" bIns="0" anchor="ctr" anchorCtr="1">
            <a:normAutofit/>
          </a:bodyPr>
          <a:lstStyle/>
          <a:p>
            <a:pPr algn="ctr"/>
            <a:r>
              <a:rPr lang="ru-RU" altLang="zh-CN" b="1" dirty="0" smtClean="0">
                <a:solidFill>
                  <a:srgbClr val="FF66FF"/>
                </a:solidFill>
                <a:cs typeface="+mn-ea"/>
                <a:sym typeface="+mn-lt"/>
              </a:rPr>
              <a:t>Табель питания</a:t>
            </a:r>
            <a:endParaRPr lang="zh-CN" altLang="en-US" b="1" dirty="0">
              <a:solidFill>
                <a:srgbClr val="FF66FF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81027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6EC9C45-5498-884F-B1E1-489210D4F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Освободившееся время</a:t>
            </a:r>
            <a:endParaRPr lang="x-none" dirty="0"/>
          </a:p>
        </p:txBody>
      </p:sp>
      <p:grpSp>
        <p:nvGrpSpPr>
          <p:cNvPr id="63" name="组合 43">
            <a:extLst>
              <a:ext uri="{FF2B5EF4-FFF2-40B4-BE49-F238E27FC236}">
                <a16:creationId xmlns="" xmlns:a16="http://schemas.microsoft.com/office/drawing/2014/main" id="{B29E5567-C76F-3C45-8557-7FFE041FE30F}"/>
              </a:ext>
            </a:extLst>
          </p:cNvPr>
          <p:cNvGrpSpPr/>
          <p:nvPr/>
        </p:nvGrpSpPr>
        <p:grpSpPr>
          <a:xfrm>
            <a:off x="4679824" y="2864797"/>
            <a:ext cx="3329201" cy="3327668"/>
            <a:chOff x="3347856" y="1888809"/>
            <a:chExt cx="2663825" cy="2662237"/>
          </a:xfrm>
          <a:solidFill>
            <a:schemeClr val="bg1">
              <a:lumMod val="95000"/>
            </a:schemeClr>
          </a:solidFill>
        </p:grpSpPr>
        <p:sp>
          <p:nvSpPr>
            <p:cNvPr id="64" name="Freeform 9">
              <a:extLst>
                <a:ext uri="{FF2B5EF4-FFF2-40B4-BE49-F238E27FC236}">
                  <a16:creationId xmlns="" xmlns:a16="http://schemas.microsoft.com/office/drawing/2014/main" id="{81FDF239-07A1-0149-8D22-FD607EDC3A0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7856" y="1888809"/>
              <a:ext cx="2663825" cy="2662237"/>
            </a:xfrm>
            <a:custGeom>
              <a:avLst/>
              <a:gdLst>
                <a:gd name="T0" fmla="*/ 0 w 986"/>
                <a:gd name="T1" fmla="*/ 817 h 986"/>
                <a:gd name="T2" fmla="*/ 75 w 986"/>
                <a:gd name="T3" fmla="*/ 741 h 986"/>
                <a:gd name="T4" fmla="*/ 741 w 986"/>
                <a:gd name="T5" fmla="*/ 741 h 986"/>
                <a:gd name="T6" fmla="*/ 741 w 986"/>
                <a:gd name="T7" fmla="*/ 75 h 986"/>
                <a:gd name="T8" fmla="*/ 817 w 986"/>
                <a:gd name="T9" fmla="*/ 0 h 986"/>
                <a:gd name="T10" fmla="*/ 986 w 986"/>
                <a:gd name="T11" fmla="*/ 408 h 986"/>
                <a:gd name="T12" fmla="*/ 817 w 986"/>
                <a:gd name="T13" fmla="*/ 817 h 986"/>
                <a:gd name="T14" fmla="*/ 408 w 986"/>
                <a:gd name="T15" fmla="*/ 986 h 986"/>
                <a:gd name="T16" fmla="*/ 0 w 986"/>
                <a:gd name="T17" fmla="*/ 817 h 9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6" h="986">
                  <a:moveTo>
                    <a:pt x="0" y="817"/>
                  </a:moveTo>
                  <a:cubicBezTo>
                    <a:pt x="75" y="741"/>
                    <a:pt x="75" y="741"/>
                    <a:pt x="75" y="741"/>
                  </a:cubicBezTo>
                  <a:cubicBezTo>
                    <a:pt x="259" y="925"/>
                    <a:pt x="558" y="925"/>
                    <a:pt x="741" y="741"/>
                  </a:cubicBezTo>
                  <a:cubicBezTo>
                    <a:pt x="925" y="558"/>
                    <a:pt x="925" y="259"/>
                    <a:pt x="741" y="75"/>
                  </a:cubicBezTo>
                  <a:cubicBezTo>
                    <a:pt x="817" y="0"/>
                    <a:pt x="817" y="0"/>
                    <a:pt x="817" y="0"/>
                  </a:cubicBezTo>
                  <a:cubicBezTo>
                    <a:pt x="926" y="109"/>
                    <a:pt x="986" y="254"/>
                    <a:pt x="986" y="408"/>
                  </a:cubicBezTo>
                  <a:cubicBezTo>
                    <a:pt x="986" y="563"/>
                    <a:pt x="926" y="708"/>
                    <a:pt x="817" y="817"/>
                  </a:cubicBezTo>
                  <a:cubicBezTo>
                    <a:pt x="708" y="926"/>
                    <a:pt x="563" y="986"/>
                    <a:pt x="408" y="986"/>
                  </a:cubicBezTo>
                  <a:cubicBezTo>
                    <a:pt x="254" y="986"/>
                    <a:pt x="109" y="926"/>
                    <a:pt x="0" y="81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121883" tIns="60941" rIns="121883" bIns="60941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399" dirty="0">
                <a:solidFill>
                  <a:srgbClr val="261F1C"/>
                </a:solidFill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  <p:sp>
          <p:nvSpPr>
            <p:cNvPr id="65" name="TextBox 144">
              <a:extLst>
                <a:ext uri="{FF2B5EF4-FFF2-40B4-BE49-F238E27FC236}">
                  <a16:creationId xmlns="" xmlns:a16="http://schemas.microsoft.com/office/drawing/2014/main" id="{5E8D21F1-AD54-5249-BC42-0D5BA840E086}"/>
                </a:ext>
              </a:extLst>
            </p:cNvPr>
            <p:cNvSpPr txBox="1"/>
            <p:nvPr/>
          </p:nvSpPr>
          <p:spPr>
            <a:xfrm>
              <a:off x="5215273" y="3837624"/>
              <a:ext cx="311934" cy="3692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399" dirty="0">
                  <a:solidFill>
                    <a:schemeClr val="bg1">
                      <a:lumMod val="95000"/>
                    </a:schemeClr>
                  </a:solidFill>
                  <a:latin typeface="华文新魏" panose="02010800040101010101" pitchFamily="2" charset="-122"/>
                  <a:ea typeface="华文新魏" panose="02010800040101010101" pitchFamily="2" charset="-122"/>
                </a:rPr>
                <a:t>A</a:t>
              </a:r>
              <a:endParaRPr lang="zh-CN" altLang="en-US" sz="2399" dirty="0">
                <a:solidFill>
                  <a:schemeClr val="bg1">
                    <a:lumMod val="9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</p:grpSp>
      <p:grpSp>
        <p:nvGrpSpPr>
          <p:cNvPr id="66" name="组合 46">
            <a:extLst>
              <a:ext uri="{FF2B5EF4-FFF2-40B4-BE49-F238E27FC236}">
                <a16:creationId xmlns="" xmlns:a16="http://schemas.microsoft.com/office/drawing/2014/main" id="{D47FDB68-2CCD-1C46-ACE8-73DAC7CC274B}"/>
              </a:ext>
            </a:extLst>
          </p:cNvPr>
          <p:cNvGrpSpPr/>
          <p:nvPr/>
        </p:nvGrpSpPr>
        <p:grpSpPr>
          <a:xfrm>
            <a:off x="4360392" y="2533425"/>
            <a:ext cx="2747881" cy="2748252"/>
            <a:chOff x="3092268" y="1623697"/>
            <a:chExt cx="2198688" cy="2198687"/>
          </a:xfrm>
          <a:solidFill>
            <a:schemeClr val="bg1">
              <a:lumMod val="95000"/>
            </a:schemeClr>
          </a:solidFill>
        </p:grpSpPr>
        <p:sp>
          <p:nvSpPr>
            <p:cNvPr id="67" name="Freeform 7">
              <a:extLst>
                <a:ext uri="{FF2B5EF4-FFF2-40B4-BE49-F238E27FC236}">
                  <a16:creationId xmlns="" xmlns:a16="http://schemas.microsoft.com/office/drawing/2014/main" id="{636CBEF0-F258-B746-9A2B-D1BEC9B8A61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2268" y="1623697"/>
              <a:ext cx="2198688" cy="2198687"/>
            </a:xfrm>
            <a:custGeom>
              <a:avLst/>
              <a:gdLst>
                <a:gd name="T0" fmla="*/ 174 w 814"/>
                <a:gd name="T1" fmla="*/ 814 h 814"/>
                <a:gd name="T2" fmla="*/ 179 w 814"/>
                <a:gd name="T3" fmla="*/ 179 h 814"/>
                <a:gd name="T4" fmla="*/ 814 w 814"/>
                <a:gd name="T5" fmla="*/ 174 h 814"/>
                <a:gd name="T6" fmla="*/ 739 w 814"/>
                <a:gd name="T7" fmla="*/ 249 h 814"/>
                <a:gd name="T8" fmla="*/ 255 w 814"/>
                <a:gd name="T9" fmla="*/ 255 h 814"/>
                <a:gd name="T10" fmla="*/ 250 w 814"/>
                <a:gd name="T11" fmla="*/ 738 h 814"/>
                <a:gd name="T12" fmla="*/ 174 w 814"/>
                <a:gd name="T13" fmla="*/ 814 h 8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14" h="814">
                  <a:moveTo>
                    <a:pt x="174" y="814"/>
                  </a:moveTo>
                  <a:cubicBezTo>
                    <a:pt x="0" y="640"/>
                    <a:pt x="3" y="355"/>
                    <a:pt x="179" y="179"/>
                  </a:cubicBezTo>
                  <a:cubicBezTo>
                    <a:pt x="356" y="2"/>
                    <a:pt x="641" y="0"/>
                    <a:pt x="814" y="174"/>
                  </a:cubicBezTo>
                  <a:cubicBezTo>
                    <a:pt x="739" y="249"/>
                    <a:pt x="739" y="249"/>
                    <a:pt x="739" y="249"/>
                  </a:cubicBezTo>
                  <a:cubicBezTo>
                    <a:pt x="607" y="117"/>
                    <a:pt x="390" y="120"/>
                    <a:pt x="255" y="255"/>
                  </a:cubicBezTo>
                  <a:cubicBezTo>
                    <a:pt x="120" y="389"/>
                    <a:pt x="118" y="606"/>
                    <a:pt x="250" y="738"/>
                  </a:cubicBezTo>
                  <a:lnTo>
                    <a:pt x="174" y="81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121883" tIns="60941" rIns="121883" bIns="60941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399" dirty="0">
                <a:solidFill>
                  <a:srgbClr val="261F1C"/>
                </a:solidFill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  <p:sp>
          <p:nvSpPr>
            <p:cNvPr id="68" name="TextBox 152">
              <a:extLst>
                <a:ext uri="{FF2B5EF4-FFF2-40B4-BE49-F238E27FC236}">
                  <a16:creationId xmlns="" xmlns:a16="http://schemas.microsoft.com/office/drawing/2014/main" id="{77C7F141-8A3E-3A49-BB3B-C1AE4189C964}"/>
                </a:ext>
              </a:extLst>
            </p:cNvPr>
            <p:cNvSpPr txBox="1"/>
            <p:nvPr/>
          </p:nvSpPr>
          <p:spPr>
            <a:xfrm>
              <a:off x="3808197" y="1809956"/>
              <a:ext cx="327326" cy="3692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399" dirty="0">
                  <a:solidFill>
                    <a:schemeClr val="bg1">
                      <a:lumMod val="95000"/>
                    </a:schemeClr>
                  </a:solidFill>
                  <a:latin typeface="华文新魏" panose="02010800040101010101" pitchFamily="2" charset="-122"/>
                  <a:ea typeface="华文新魏" panose="02010800040101010101" pitchFamily="2" charset="-122"/>
                </a:rPr>
                <a:t>D</a:t>
              </a:r>
              <a:endParaRPr lang="zh-CN" altLang="en-US" sz="2399" dirty="0">
                <a:solidFill>
                  <a:schemeClr val="bg1">
                    <a:lumMod val="9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</p:grpSp>
      <p:grpSp>
        <p:nvGrpSpPr>
          <p:cNvPr id="69" name="组合 49">
            <a:extLst>
              <a:ext uri="{FF2B5EF4-FFF2-40B4-BE49-F238E27FC236}">
                <a16:creationId xmlns="" xmlns:a16="http://schemas.microsoft.com/office/drawing/2014/main" id="{6295011B-D86F-7246-9606-05CFAC330370}"/>
              </a:ext>
            </a:extLst>
          </p:cNvPr>
          <p:cNvGrpSpPr/>
          <p:nvPr/>
        </p:nvGrpSpPr>
        <p:grpSpPr>
          <a:xfrm>
            <a:off x="5165907" y="3341032"/>
            <a:ext cx="1414613" cy="1414803"/>
            <a:chOff x="3736793" y="2269809"/>
            <a:chExt cx="1131888" cy="1131887"/>
          </a:xfrm>
          <a:solidFill>
            <a:schemeClr val="bg1">
              <a:lumMod val="95000"/>
            </a:schemeClr>
          </a:solidFill>
        </p:grpSpPr>
        <p:sp>
          <p:nvSpPr>
            <p:cNvPr id="70" name="Freeform 6">
              <a:extLst>
                <a:ext uri="{FF2B5EF4-FFF2-40B4-BE49-F238E27FC236}">
                  <a16:creationId xmlns="" xmlns:a16="http://schemas.microsoft.com/office/drawing/2014/main" id="{60DDDB96-D0E4-784E-BA45-7297C52B3FA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6793" y="2269809"/>
              <a:ext cx="1131888" cy="1131887"/>
            </a:xfrm>
            <a:custGeom>
              <a:avLst/>
              <a:gdLst>
                <a:gd name="T0" fmla="*/ 91 w 419"/>
                <a:gd name="T1" fmla="*/ 419 h 419"/>
                <a:gd name="T2" fmla="*/ 91 w 419"/>
                <a:gd name="T3" fmla="*/ 91 h 419"/>
                <a:gd name="T4" fmla="*/ 419 w 419"/>
                <a:gd name="T5" fmla="*/ 91 h 419"/>
                <a:gd name="T6" fmla="*/ 344 w 419"/>
                <a:gd name="T7" fmla="*/ 166 h 419"/>
                <a:gd name="T8" fmla="*/ 167 w 419"/>
                <a:gd name="T9" fmla="*/ 166 h 419"/>
                <a:gd name="T10" fmla="*/ 167 w 419"/>
                <a:gd name="T11" fmla="*/ 343 h 419"/>
                <a:gd name="T12" fmla="*/ 91 w 419"/>
                <a:gd name="T13" fmla="*/ 419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9" h="419">
                  <a:moveTo>
                    <a:pt x="91" y="419"/>
                  </a:moveTo>
                  <a:cubicBezTo>
                    <a:pt x="0" y="329"/>
                    <a:pt x="0" y="181"/>
                    <a:pt x="91" y="91"/>
                  </a:cubicBezTo>
                  <a:cubicBezTo>
                    <a:pt x="181" y="0"/>
                    <a:pt x="329" y="0"/>
                    <a:pt x="419" y="91"/>
                  </a:cubicBezTo>
                  <a:cubicBezTo>
                    <a:pt x="344" y="166"/>
                    <a:pt x="344" y="166"/>
                    <a:pt x="344" y="166"/>
                  </a:cubicBezTo>
                  <a:cubicBezTo>
                    <a:pt x="295" y="117"/>
                    <a:pt x="215" y="117"/>
                    <a:pt x="167" y="166"/>
                  </a:cubicBezTo>
                  <a:cubicBezTo>
                    <a:pt x="118" y="215"/>
                    <a:pt x="118" y="295"/>
                    <a:pt x="167" y="343"/>
                  </a:cubicBezTo>
                  <a:lnTo>
                    <a:pt x="91" y="419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121883" tIns="60941" rIns="121883" bIns="60941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399" dirty="0">
                <a:solidFill>
                  <a:srgbClr val="261F1C"/>
                </a:solidFill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  <p:sp>
          <p:nvSpPr>
            <p:cNvPr id="71" name="TextBox 150">
              <a:extLst>
                <a:ext uri="{FF2B5EF4-FFF2-40B4-BE49-F238E27FC236}">
                  <a16:creationId xmlns="" xmlns:a16="http://schemas.microsoft.com/office/drawing/2014/main" id="{AD9AF58B-7D31-7449-9000-D39005200554}"/>
                </a:ext>
              </a:extLst>
            </p:cNvPr>
            <p:cNvSpPr txBox="1"/>
            <p:nvPr/>
          </p:nvSpPr>
          <p:spPr>
            <a:xfrm>
              <a:off x="4013937" y="2370026"/>
              <a:ext cx="309369" cy="3692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399" dirty="0">
                  <a:solidFill>
                    <a:schemeClr val="bg1">
                      <a:lumMod val="95000"/>
                    </a:schemeClr>
                  </a:solidFill>
                  <a:latin typeface="华文新魏" panose="02010800040101010101" pitchFamily="2" charset="-122"/>
                  <a:ea typeface="华文新魏" panose="02010800040101010101" pitchFamily="2" charset="-122"/>
                </a:rPr>
                <a:t>C</a:t>
              </a:r>
              <a:endParaRPr lang="zh-CN" altLang="en-US" sz="2399" dirty="0">
                <a:solidFill>
                  <a:schemeClr val="bg1">
                    <a:lumMod val="9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</p:grpSp>
      <p:grpSp>
        <p:nvGrpSpPr>
          <p:cNvPr id="72" name="组合 52">
            <a:extLst>
              <a:ext uri="{FF2B5EF4-FFF2-40B4-BE49-F238E27FC236}">
                <a16:creationId xmlns="" xmlns:a16="http://schemas.microsoft.com/office/drawing/2014/main" id="{B88FB5A1-CF00-6549-8A63-F8DA0F4A3C43}"/>
              </a:ext>
            </a:extLst>
          </p:cNvPr>
          <p:cNvGrpSpPr/>
          <p:nvPr/>
        </p:nvGrpSpPr>
        <p:grpSpPr>
          <a:xfrm>
            <a:off x="5304787" y="3456120"/>
            <a:ext cx="2065376" cy="2065653"/>
            <a:chOff x="3847918" y="2361884"/>
            <a:chExt cx="1652588" cy="1652587"/>
          </a:xfrm>
          <a:solidFill>
            <a:schemeClr val="bg1">
              <a:lumMod val="95000"/>
            </a:schemeClr>
          </a:solidFill>
        </p:grpSpPr>
        <p:sp>
          <p:nvSpPr>
            <p:cNvPr id="73" name="Freeform 8">
              <a:extLst>
                <a:ext uri="{FF2B5EF4-FFF2-40B4-BE49-F238E27FC236}">
                  <a16:creationId xmlns="" xmlns:a16="http://schemas.microsoft.com/office/drawing/2014/main" id="{49B92DD6-3A35-474A-8C02-2039D7ED2F5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7918" y="2361884"/>
              <a:ext cx="1652588" cy="1652587"/>
            </a:xfrm>
            <a:custGeom>
              <a:avLst/>
              <a:gdLst>
                <a:gd name="T0" fmla="*/ 0 w 612"/>
                <a:gd name="T1" fmla="*/ 480 h 612"/>
                <a:gd name="T2" fmla="*/ 76 w 612"/>
                <a:gd name="T3" fmla="*/ 404 h 612"/>
                <a:gd name="T4" fmla="*/ 404 w 612"/>
                <a:gd name="T5" fmla="*/ 404 h 612"/>
                <a:gd name="T6" fmla="*/ 404 w 612"/>
                <a:gd name="T7" fmla="*/ 76 h 612"/>
                <a:gd name="T8" fmla="*/ 480 w 612"/>
                <a:gd name="T9" fmla="*/ 0 h 612"/>
                <a:gd name="T10" fmla="*/ 480 w 612"/>
                <a:gd name="T11" fmla="*/ 480 h 612"/>
                <a:gd name="T12" fmla="*/ 0 w 612"/>
                <a:gd name="T13" fmla="*/ 480 h 6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2" h="612">
                  <a:moveTo>
                    <a:pt x="0" y="480"/>
                  </a:moveTo>
                  <a:cubicBezTo>
                    <a:pt x="76" y="404"/>
                    <a:pt x="76" y="404"/>
                    <a:pt x="76" y="404"/>
                  </a:cubicBezTo>
                  <a:cubicBezTo>
                    <a:pt x="166" y="495"/>
                    <a:pt x="314" y="495"/>
                    <a:pt x="404" y="404"/>
                  </a:cubicBezTo>
                  <a:cubicBezTo>
                    <a:pt x="495" y="314"/>
                    <a:pt x="495" y="166"/>
                    <a:pt x="404" y="76"/>
                  </a:cubicBezTo>
                  <a:cubicBezTo>
                    <a:pt x="480" y="0"/>
                    <a:pt x="480" y="0"/>
                    <a:pt x="480" y="0"/>
                  </a:cubicBezTo>
                  <a:cubicBezTo>
                    <a:pt x="612" y="132"/>
                    <a:pt x="612" y="348"/>
                    <a:pt x="480" y="480"/>
                  </a:cubicBezTo>
                  <a:cubicBezTo>
                    <a:pt x="348" y="612"/>
                    <a:pt x="133" y="612"/>
                    <a:pt x="0" y="48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121883" tIns="60941" rIns="121883" bIns="60941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399" dirty="0">
                <a:solidFill>
                  <a:srgbClr val="261F1C"/>
                </a:solidFill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  <p:sp>
          <p:nvSpPr>
            <p:cNvPr id="74" name="TextBox 147">
              <a:extLst>
                <a:ext uri="{FF2B5EF4-FFF2-40B4-BE49-F238E27FC236}">
                  <a16:creationId xmlns="" xmlns:a16="http://schemas.microsoft.com/office/drawing/2014/main" id="{9F7A1CE9-25D7-9A44-B20F-9FF9C53674AC}"/>
                </a:ext>
              </a:extLst>
            </p:cNvPr>
            <p:cNvSpPr txBox="1"/>
            <p:nvPr/>
          </p:nvSpPr>
          <p:spPr>
            <a:xfrm>
              <a:off x="5056570" y="2613663"/>
              <a:ext cx="292696" cy="3692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399" dirty="0">
                  <a:solidFill>
                    <a:schemeClr val="bg1">
                      <a:lumMod val="95000"/>
                    </a:schemeClr>
                  </a:solidFill>
                  <a:latin typeface="华文新魏" panose="02010800040101010101" pitchFamily="2" charset="-122"/>
                  <a:ea typeface="华文新魏" panose="02010800040101010101" pitchFamily="2" charset="-122"/>
                </a:rPr>
                <a:t>B</a:t>
              </a:r>
              <a:endParaRPr lang="zh-CN" altLang="en-US" sz="2399" dirty="0">
                <a:solidFill>
                  <a:schemeClr val="bg1">
                    <a:lumMod val="9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</p:grpSp>
      <p:pic>
        <p:nvPicPr>
          <p:cNvPr id="75" name="Picture 18">
            <a:extLst>
              <a:ext uri="{FF2B5EF4-FFF2-40B4-BE49-F238E27FC236}">
                <a16:creationId xmlns="" xmlns:a16="http://schemas.microsoft.com/office/drawing/2014/main" id="{AA063C91-A069-FD4B-960F-9EC064AE02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87686" y="3934337"/>
            <a:ext cx="632135" cy="902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6" name="Freeform 28">
            <a:extLst>
              <a:ext uri="{FF2B5EF4-FFF2-40B4-BE49-F238E27FC236}">
                <a16:creationId xmlns="" xmlns:a16="http://schemas.microsoft.com/office/drawing/2014/main" id="{7888690A-0DFD-E146-8127-173F51CAC4C4}"/>
              </a:ext>
            </a:extLst>
          </p:cNvPr>
          <p:cNvSpPr>
            <a:spLocks noEditPoints="1"/>
          </p:cNvSpPr>
          <p:nvPr/>
        </p:nvSpPr>
        <p:spPr bwMode="auto">
          <a:xfrm>
            <a:off x="8081179" y="4744922"/>
            <a:ext cx="319496" cy="480201"/>
          </a:xfrm>
          <a:custGeom>
            <a:avLst/>
            <a:gdLst>
              <a:gd name="T0" fmla="*/ 83 w 103"/>
              <a:gd name="T1" fmla="*/ 52 h 155"/>
              <a:gd name="T2" fmla="*/ 83 w 103"/>
              <a:gd name="T3" fmla="*/ 52 h 155"/>
              <a:gd name="T4" fmla="*/ 87 w 103"/>
              <a:gd name="T5" fmla="*/ 36 h 155"/>
              <a:gd name="T6" fmla="*/ 52 w 103"/>
              <a:gd name="T7" fmla="*/ 0 h 155"/>
              <a:gd name="T8" fmla="*/ 32 w 103"/>
              <a:gd name="T9" fmla="*/ 6 h 155"/>
              <a:gd name="T10" fmla="*/ 28 w 103"/>
              <a:gd name="T11" fmla="*/ 10 h 155"/>
              <a:gd name="T12" fmla="*/ 27 w 103"/>
              <a:gd name="T13" fmla="*/ 10 h 155"/>
              <a:gd name="T14" fmla="*/ 17 w 103"/>
              <a:gd name="T15" fmla="*/ 36 h 155"/>
              <a:gd name="T16" fmla="*/ 17 w 103"/>
              <a:gd name="T17" fmla="*/ 36 h 155"/>
              <a:gd name="T18" fmla="*/ 17 w 103"/>
              <a:gd name="T19" fmla="*/ 38 h 155"/>
              <a:gd name="T20" fmla="*/ 17 w 103"/>
              <a:gd name="T21" fmla="*/ 40 h 155"/>
              <a:gd name="T22" fmla="*/ 17 w 103"/>
              <a:gd name="T23" fmla="*/ 40 h 155"/>
              <a:gd name="T24" fmla="*/ 21 w 103"/>
              <a:gd name="T25" fmla="*/ 52 h 155"/>
              <a:gd name="T26" fmla="*/ 20 w 103"/>
              <a:gd name="T27" fmla="*/ 52 h 155"/>
              <a:gd name="T28" fmla="*/ 9 w 103"/>
              <a:gd name="T29" fmla="*/ 55 h 155"/>
              <a:gd name="T30" fmla="*/ 0 w 103"/>
              <a:gd name="T31" fmla="*/ 72 h 155"/>
              <a:gd name="T32" fmla="*/ 0 w 103"/>
              <a:gd name="T33" fmla="*/ 107 h 155"/>
              <a:gd name="T34" fmla="*/ 0 w 103"/>
              <a:gd name="T35" fmla="*/ 112 h 155"/>
              <a:gd name="T36" fmla="*/ 0 w 103"/>
              <a:gd name="T37" fmla="*/ 135 h 155"/>
              <a:gd name="T38" fmla="*/ 20 w 103"/>
              <a:gd name="T39" fmla="*/ 155 h 155"/>
              <a:gd name="T40" fmla="*/ 83 w 103"/>
              <a:gd name="T41" fmla="*/ 155 h 155"/>
              <a:gd name="T42" fmla="*/ 103 w 103"/>
              <a:gd name="T43" fmla="*/ 135 h 155"/>
              <a:gd name="T44" fmla="*/ 103 w 103"/>
              <a:gd name="T45" fmla="*/ 72 h 155"/>
              <a:gd name="T46" fmla="*/ 83 w 103"/>
              <a:gd name="T47" fmla="*/ 52 h 155"/>
              <a:gd name="T48" fmla="*/ 82 w 103"/>
              <a:gd name="T49" fmla="*/ 36 h 155"/>
              <a:gd name="T50" fmla="*/ 81 w 103"/>
              <a:gd name="T51" fmla="*/ 45 h 155"/>
              <a:gd name="T52" fmla="*/ 81 w 103"/>
              <a:gd name="T53" fmla="*/ 45 h 155"/>
              <a:gd name="T54" fmla="*/ 79 w 103"/>
              <a:gd name="T55" fmla="*/ 48 h 155"/>
              <a:gd name="T56" fmla="*/ 79 w 103"/>
              <a:gd name="T57" fmla="*/ 49 h 155"/>
              <a:gd name="T58" fmla="*/ 78 w 103"/>
              <a:gd name="T59" fmla="*/ 50 h 155"/>
              <a:gd name="T60" fmla="*/ 61 w 103"/>
              <a:gd name="T61" fmla="*/ 64 h 155"/>
              <a:gd name="T62" fmla="*/ 67 w 103"/>
              <a:gd name="T63" fmla="*/ 64 h 155"/>
              <a:gd name="T64" fmla="*/ 59 w 103"/>
              <a:gd name="T65" fmla="*/ 102 h 155"/>
              <a:gd name="T66" fmla="*/ 57 w 103"/>
              <a:gd name="T67" fmla="*/ 112 h 155"/>
              <a:gd name="T68" fmla="*/ 54 w 103"/>
              <a:gd name="T69" fmla="*/ 95 h 155"/>
              <a:gd name="T70" fmla="*/ 52 w 103"/>
              <a:gd name="T71" fmla="*/ 78 h 155"/>
              <a:gd name="T72" fmla="*/ 55 w 103"/>
              <a:gd name="T73" fmla="*/ 73 h 155"/>
              <a:gd name="T74" fmla="*/ 59 w 103"/>
              <a:gd name="T75" fmla="*/ 66 h 155"/>
              <a:gd name="T76" fmla="*/ 44 w 103"/>
              <a:gd name="T77" fmla="*/ 66 h 155"/>
              <a:gd name="T78" fmla="*/ 46 w 103"/>
              <a:gd name="T79" fmla="*/ 69 h 155"/>
              <a:gd name="T80" fmla="*/ 52 w 103"/>
              <a:gd name="T81" fmla="*/ 78 h 155"/>
              <a:gd name="T82" fmla="*/ 47 w 103"/>
              <a:gd name="T83" fmla="*/ 112 h 155"/>
              <a:gd name="T84" fmla="*/ 37 w 103"/>
              <a:gd name="T85" fmla="*/ 64 h 155"/>
              <a:gd name="T86" fmla="*/ 42 w 103"/>
              <a:gd name="T87" fmla="*/ 64 h 155"/>
              <a:gd name="T88" fmla="*/ 34 w 103"/>
              <a:gd name="T89" fmla="*/ 60 h 155"/>
              <a:gd name="T90" fmla="*/ 27 w 103"/>
              <a:gd name="T91" fmla="*/ 53 h 155"/>
              <a:gd name="T92" fmla="*/ 21 w 103"/>
              <a:gd name="T93" fmla="*/ 36 h 155"/>
              <a:gd name="T94" fmla="*/ 29 w 103"/>
              <a:gd name="T95" fmla="*/ 16 h 155"/>
              <a:gd name="T96" fmla="*/ 52 w 103"/>
              <a:gd name="T97" fmla="*/ 5 h 155"/>
              <a:gd name="T98" fmla="*/ 80 w 103"/>
              <a:gd name="T99" fmla="*/ 26 h 155"/>
              <a:gd name="T100" fmla="*/ 81 w 103"/>
              <a:gd name="T101" fmla="*/ 28 h 155"/>
              <a:gd name="T102" fmla="*/ 82 w 103"/>
              <a:gd name="T103" fmla="*/ 31 h 155"/>
              <a:gd name="T104" fmla="*/ 82 w 103"/>
              <a:gd name="T105" fmla="*/ 36 h 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03" h="155">
                <a:moveTo>
                  <a:pt x="83" y="52"/>
                </a:moveTo>
                <a:cubicBezTo>
                  <a:pt x="83" y="52"/>
                  <a:pt x="83" y="52"/>
                  <a:pt x="83" y="52"/>
                </a:cubicBezTo>
                <a:cubicBezTo>
                  <a:pt x="85" y="47"/>
                  <a:pt x="87" y="41"/>
                  <a:pt x="87" y="36"/>
                </a:cubicBezTo>
                <a:cubicBezTo>
                  <a:pt x="87" y="16"/>
                  <a:pt x="71" y="0"/>
                  <a:pt x="52" y="0"/>
                </a:cubicBezTo>
                <a:cubicBezTo>
                  <a:pt x="45" y="0"/>
                  <a:pt x="38" y="3"/>
                  <a:pt x="32" y="6"/>
                </a:cubicBezTo>
                <a:cubicBezTo>
                  <a:pt x="28" y="10"/>
                  <a:pt x="28" y="10"/>
                  <a:pt x="28" y="10"/>
                </a:cubicBezTo>
                <a:cubicBezTo>
                  <a:pt x="27" y="10"/>
                  <a:pt x="27" y="10"/>
                  <a:pt x="27" y="10"/>
                </a:cubicBezTo>
                <a:cubicBezTo>
                  <a:pt x="21" y="17"/>
                  <a:pt x="17" y="26"/>
                  <a:pt x="17" y="36"/>
                </a:cubicBezTo>
                <a:cubicBezTo>
                  <a:pt x="17" y="36"/>
                  <a:pt x="17" y="36"/>
                  <a:pt x="17" y="36"/>
                </a:cubicBezTo>
                <a:cubicBezTo>
                  <a:pt x="17" y="36"/>
                  <a:pt x="17" y="37"/>
                  <a:pt x="17" y="38"/>
                </a:cubicBezTo>
                <a:cubicBezTo>
                  <a:pt x="17" y="38"/>
                  <a:pt x="17" y="39"/>
                  <a:pt x="17" y="40"/>
                </a:cubicBezTo>
                <a:cubicBezTo>
                  <a:pt x="17" y="40"/>
                  <a:pt x="17" y="40"/>
                  <a:pt x="17" y="40"/>
                </a:cubicBezTo>
                <a:cubicBezTo>
                  <a:pt x="17" y="44"/>
                  <a:pt x="19" y="48"/>
                  <a:pt x="21" y="52"/>
                </a:cubicBezTo>
                <a:cubicBezTo>
                  <a:pt x="20" y="52"/>
                  <a:pt x="20" y="52"/>
                  <a:pt x="20" y="52"/>
                </a:cubicBezTo>
                <a:cubicBezTo>
                  <a:pt x="16" y="52"/>
                  <a:pt x="12" y="53"/>
                  <a:pt x="9" y="55"/>
                </a:cubicBezTo>
                <a:cubicBezTo>
                  <a:pt x="4" y="59"/>
                  <a:pt x="0" y="65"/>
                  <a:pt x="0" y="72"/>
                </a:cubicBezTo>
                <a:cubicBezTo>
                  <a:pt x="0" y="107"/>
                  <a:pt x="0" y="107"/>
                  <a:pt x="0" y="107"/>
                </a:cubicBezTo>
                <a:cubicBezTo>
                  <a:pt x="0" y="112"/>
                  <a:pt x="0" y="112"/>
                  <a:pt x="0" y="112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6"/>
                  <a:pt x="9" y="155"/>
                  <a:pt x="20" y="155"/>
                </a:cubicBezTo>
                <a:cubicBezTo>
                  <a:pt x="83" y="155"/>
                  <a:pt x="83" y="155"/>
                  <a:pt x="83" y="155"/>
                </a:cubicBezTo>
                <a:cubicBezTo>
                  <a:pt x="94" y="155"/>
                  <a:pt x="103" y="146"/>
                  <a:pt x="103" y="135"/>
                </a:cubicBezTo>
                <a:cubicBezTo>
                  <a:pt x="103" y="72"/>
                  <a:pt x="103" y="72"/>
                  <a:pt x="103" y="72"/>
                </a:cubicBezTo>
                <a:cubicBezTo>
                  <a:pt x="103" y="61"/>
                  <a:pt x="94" y="52"/>
                  <a:pt x="83" y="52"/>
                </a:cubicBezTo>
                <a:close/>
                <a:moveTo>
                  <a:pt x="82" y="36"/>
                </a:moveTo>
                <a:cubicBezTo>
                  <a:pt x="82" y="39"/>
                  <a:pt x="82" y="42"/>
                  <a:pt x="81" y="45"/>
                </a:cubicBezTo>
                <a:cubicBezTo>
                  <a:pt x="81" y="45"/>
                  <a:pt x="81" y="45"/>
                  <a:pt x="81" y="45"/>
                </a:cubicBezTo>
                <a:cubicBezTo>
                  <a:pt x="80" y="46"/>
                  <a:pt x="80" y="47"/>
                  <a:pt x="79" y="48"/>
                </a:cubicBezTo>
                <a:cubicBezTo>
                  <a:pt x="79" y="48"/>
                  <a:pt x="79" y="49"/>
                  <a:pt x="79" y="49"/>
                </a:cubicBezTo>
                <a:cubicBezTo>
                  <a:pt x="79" y="50"/>
                  <a:pt x="78" y="50"/>
                  <a:pt x="78" y="50"/>
                </a:cubicBezTo>
                <a:cubicBezTo>
                  <a:pt x="75" y="57"/>
                  <a:pt x="69" y="62"/>
                  <a:pt x="61" y="64"/>
                </a:cubicBezTo>
                <a:cubicBezTo>
                  <a:pt x="67" y="64"/>
                  <a:pt x="67" y="64"/>
                  <a:pt x="67" y="64"/>
                </a:cubicBezTo>
                <a:cubicBezTo>
                  <a:pt x="59" y="102"/>
                  <a:pt x="59" y="102"/>
                  <a:pt x="59" y="102"/>
                </a:cubicBezTo>
                <a:cubicBezTo>
                  <a:pt x="57" y="112"/>
                  <a:pt x="57" y="112"/>
                  <a:pt x="57" y="112"/>
                </a:cubicBezTo>
                <a:cubicBezTo>
                  <a:pt x="54" y="95"/>
                  <a:pt x="54" y="95"/>
                  <a:pt x="54" y="95"/>
                </a:cubicBezTo>
                <a:cubicBezTo>
                  <a:pt x="52" y="78"/>
                  <a:pt x="52" y="78"/>
                  <a:pt x="52" y="78"/>
                </a:cubicBezTo>
                <a:cubicBezTo>
                  <a:pt x="55" y="73"/>
                  <a:pt x="55" y="73"/>
                  <a:pt x="55" y="73"/>
                </a:cubicBezTo>
                <a:cubicBezTo>
                  <a:pt x="59" y="66"/>
                  <a:pt x="59" y="66"/>
                  <a:pt x="59" y="66"/>
                </a:cubicBezTo>
                <a:cubicBezTo>
                  <a:pt x="44" y="66"/>
                  <a:pt x="44" y="66"/>
                  <a:pt x="44" y="66"/>
                </a:cubicBezTo>
                <a:cubicBezTo>
                  <a:pt x="46" y="69"/>
                  <a:pt x="46" y="69"/>
                  <a:pt x="46" y="69"/>
                </a:cubicBezTo>
                <a:cubicBezTo>
                  <a:pt x="52" y="78"/>
                  <a:pt x="52" y="78"/>
                  <a:pt x="52" y="78"/>
                </a:cubicBezTo>
                <a:cubicBezTo>
                  <a:pt x="47" y="112"/>
                  <a:pt x="47" y="112"/>
                  <a:pt x="47" y="112"/>
                </a:cubicBezTo>
                <a:cubicBezTo>
                  <a:pt x="37" y="64"/>
                  <a:pt x="37" y="64"/>
                  <a:pt x="37" y="64"/>
                </a:cubicBezTo>
                <a:cubicBezTo>
                  <a:pt x="42" y="64"/>
                  <a:pt x="42" y="64"/>
                  <a:pt x="42" y="64"/>
                </a:cubicBezTo>
                <a:cubicBezTo>
                  <a:pt x="39" y="63"/>
                  <a:pt x="36" y="62"/>
                  <a:pt x="34" y="60"/>
                </a:cubicBezTo>
                <a:cubicBezTo>
                  <a:pt x="31" y="58"/>
                  <a:pt x="29" y="56"/>
                  <a:pt x="27" y="53"/>
                </a:cubicBezTo>
                <a:cubicBezTo>
                  <a:pt x="23" y="48"/>
                  <a:pt x="21" y="42"/>
                  <a:pt x="21" y="36"/>
                </a:cubicBezTo>
                <a:cubicBezTo>
                  <a:pt x="21" y="28"/>
                  <a:pt x="24" y="21"/>
                  <a:pt x="29" y="16"/>
                </a:cubicBezTo>
                <a:cubicBezTo>
                  <a:pt x="34" y="9"/>
                  <a:pt x="42" y="5"/>
                  <a:pt x="52" y="5"/>
                </a:cubicBezTo>
                <a:cubicBezTo>
                  <a:pt x="65" y="5"/>
                  <a:pt x="76" y="14"/>
                  <a:pt x="80" y="26"/>
                </a:cubicBezTo>
                <a:cubicBezTo>
                  <a:pt x="81" y="27"/>
                  <a:pt x="81" y="27"/>
                  <a:pt x="81" y="28"/>
                </a:cubicBezTo>
                <a:cubicBezTo>
                  <a:pt x="81" y="29"/>
                  <a:pt x="81" y="30"/>
                  <a:pt x="82" y="31"/>
                </a:cubicBezTo>
                <a:cubicBezTo>
                  <a:pt x="82" y="32"/>
                  <a:pt x="82" y="34"/>
                  <a:pt x="82" y="36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/>
          <a:p>
            <a:endParaRPr lang="zh-CN" altLang="en-US" sz="2399" dirty="0">
              <a:solidFill>
                <a:srgbClr val="261F1C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grpSp>
        <p:nvGrpSpPr>
          <p:cNvPr id="77" name="组合 57">
            <a:extLst>
              <a:ext uri="{FF2B5EF4-FFF2-40B4-BE49-F238E27FC236}">
                <a16:creationId xmlns="" xmlns:a16="http://schemas.microsoft.com/office/drawing/2014/main" id="{B5F4B809-DEC2-7C4A-BFD4-28E64DC16D4E}"/>
              </a:ext>
            </a:extLst>
          </p:cNvPr>
          <p:cNvGrpSpPr/>
          <p:nvPr/>
        </p:nvGrpSpPr>
        <p:grpSpPr>
          <a:xfrm rot="2700000">
            <a:off x="8384083" y="4551661"/>
            <a:ext cx="1439312" cy="358877"/>
            <a:chOff x="6403403" y="1682339"/>
            <a:chExt cx="1917637" cy="287151"/>
          </a:xfrm>
        </p:grpSpPr>
        <p:sp>
          <p:nvSpPr>
            <p:cNvPr id="79" name="矩形 59">
              <a:extLst>
                <a:ext uri="{FF2B5EF4-FFF2-40B4-BE49-F238E27FC236}">
                  <a16:creationId xmlns="" xmlns:a16="http://schemas.microsoft.com/office/drawing/2014/main" id="{DC8E70B1-FBEC-6247-ACDF-ACBFF6F9F3D0}"/>
                </a:ext>
              </a:extLst>
            </p:cNvPr>
            <p:cNvSpPr/>
            <p:nvPr/>
          </p:nvSpPr>
          <p:spPr>
            <a:xfrm>
              <a:off x="6403403" y="1682339"/>
              <a:ext cx="1604334" cy="287151"/>
            </a:xfrm>
            <a:prstGeom prst="rect">
              <a:avLst/>
            </a:prstGeom>
          </p:spPr>
          <p:txBody>
            <a:bodyPr vert="horz" wrap="square" lIns="111567" tIns="55783" rIns="111567" bIns="55783" rtlCol="0">
              <a:spAutoFit/>
            </a:bodyPr>
            <a:lstStyle/>
            <a:p>
              <a:r>
                <a:rPr lang="ru-RU" altLang="zh-CN" sz="16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Семья</a:t>
              </a:r>
              <a:endPara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80" name="直接连接符 87">
              <a:extLst>
                <a:ext uri="{FF2B5EF4-FFF2-40B4-BE49-F238E27FC236}">
                  <a16:creationId xmlns="" xmlns:a16="http://schemas.microsoft.com/office/drawing/2014/main" id="{E2BE165C-3B2B-9F44-A263-B49F54E23018}"/>
                </a:ext>
              </a:extLst>
            </p:cNvPr>
            <p:cNvCxnSpPr/>
            <p:nvPr/>
          </p:nvCxnSpPr>
          <p:spPr>
            <a:xfrm>
              <a:off x="6445250" y="1920736"/>
              <a:ext cx="1875790" cy="0"/>
            </a:xfrm>
            <a:prstGeom prst="line">
              <a:avLst/>
            </a:prstGeom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任意多边形 88">
            <a:extLst>
              <a:ext uri="{FF2B5EF4-FFF2-40B4-BE49-F238E27FC236}">
                <a16:creationId xmlns="" xmlns:a16="http://schemas.microsoft.com/office/drawing/2014/main" id="{752FACCB-9D23-1843-8E23-78124F0E4C1C}"/>
              </a:ext>
            </a:extLst>
          </p:cNvPr>
          <p:cNvSpPr/>
          <p:nvPr/>
        </p:nvSpPr>
        <p:spPr>
          <a:xfrm>
            <a:off x="7366602" y="3735677"/>
            <a:ext cx="1632572" cy="1650936"/>
          </a:xfrm>
          <a:custGeom>
            <a:avLst/>
            <a:gdLst>
              <a:gd name="connsiteX0" fmla="*/ 0 w 1306285"/>
              <a:gd name="connsiteY0" fmla="*/ 1320800 h 1320800"/>
              <a:gd name="connsiteX1" fmla="*/ 43542 w 1306285"/>
              <a:gd name="connsiteY1" fmla="*/ 1277257 h 1320800"/>
              <a:gd name="connsiteX2" fmla="*/ 1306285 w 1306285"/>
              <a:gd name="connsiteY2" fmla="*/ 0 h 132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06285" h="1320800">
                <a:moveTo>
                  <a:pt x="0" y="1320800"/>
                </a:moveTo>
                <a:lnTo>
                  <a:pt x="43542" y="1277257"/>
                </a:lnTo>
                <a:lnTo>
                  <a:pt x="1306285" y="0"/>
                </a:lnTo>
              </a:path>
            </a:pathLst>
          </a:custGeom>
          <a:noFill/>
          <a:ln w="12700">
            <a:solidFill>
              <a:srgbClr val="261F1C"/>
            </a:solidFill>
            <a:prstDash val="sysDash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zh-CN" altLang="en-US" sz="2399" dirty="0">
              <a:solidFill>
                <a:srgbClr val="261F1C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grpSp>
        <p:nvGrpSpPr>
          <p:cNvPr id="82" name="组合 89">
            <a:extLst>
              <a:ext uri="{FF2B5EF4-FFF2-40B4-BE49-F238E27FC236}">
                <a16:creationId xmlns="" xmlns:a16="http://schemas.microsoft.com/office/drawing/2014/main" id="{06AC378D-3E30-B14B-BB76-60F80E355D12}"/>
              </a:ext>
            </a:extLst>
          </p:cNvPr>
          <p:cNvGrpSpPr/>
          <p:nvPr/>
        </p:nvGrpSpPr>
        <p:grpSpPr>
          <a:xfrm>
            <a:off x="3957635" y="3531528"/>
            <a:ext cx="400773" cy="343285"/>
            <a:chOff x="2541588" y="2027238"/>
            <a:chExt cx="320675" cy="274638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83" name="Freeform 20">
              <a:extLst>
                <a:ext uri="{FF2B5EF4-FFF2-40B4-BE49-F238E27FC236}">
                  <a16:creationId xmlns="" xmlns:a16="http://schemas.microsoft.com/office/drawing/2014/main" id="{15D276F7-D552-3D48-8A1B-0E32F8F948E1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1588" y="2027238"/>
              <a:ext cx="320675" cy="274638"/>
            </a:xfrm>
            <a:custGeom>
              <a:avLst/>
              <a:gdLst>
                <a:gd name="T0" fmla="*/ 14 w 202"/>
                <a:gd name="T1" fmla="*/ 157 h 173"/>
                <a:gd name="T2" fmla="*/ 14 w 202"/>
                <a:gd name="T3" fmla="*/ 0 h 173"/>
                <a:gd name="T4" fmla="*/ 0 w 202"/>
                <a:gd name="T5" fmla="*/ 0 h 173"/>
                <a:gd name="T6" fmla="*/ 0 w 202"/>
                <a:gd name="T7" fmla="*/ 173 h 173"/>
                <a:gd name="T8" fmla="*/ 202 w 202"/>
                <a:gd name="T9" fmla="*/ 173 h 173"/>
                <a:gd name="T10" fmla="*/ 202 w 202"/>
                <a:gd name="T11" fmla="*/ 157 h 173"/>
                <a:gd name="T12" fmla="*/ 14 w 202"/>
                <a:gd name="T13" fmla="*/ 157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2" h="173">
                  <a:moveTo>
                    <a:pt x="14" y="157"/>
                  </a:moveTo>
                  <a:lnTo>
                    <a:pt x="14" y="0"/>
                  </a:lnTo>
                  <a:lnTo>
                    <a:pt x="0" y="0"/>
                  </a:lnTo>
                  <a:lnTo>
                    <a:pt x="0" y="173"/>
                  </a:lnTo>
                  <a:lnTo>
                    <a:pt x="202" y="173"/>
                  </a:lnTo>
                  <a:lnTo>
                    <a:pt x="202" y="157"/>
                  </a:lnTo>
                  <a:lnTo>
                    <a:pt x="14" y="15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21883" tIns="60941" rIns="121883" bIns="60941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399" dirty="0">
                <a:solidFill>
                  <a:srgbClr val="261F1C"/>
                </a:solidFill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  <p:sp>
          <p:nvSpPr>
            <p:cNvPr id="84" name="Freeform 21">
              <a:extLst>
                <a:ext uri="{FF2B5EF4-FFF2-40B4-BE49-F238E27FC236}">
                  <a16:creationId xmlns="" xmlns:a16="http://schemas.microsoft.com/office/drawing/2014/main" id="{607A2842-CF00-BF4F-AE6C-935D9C9A208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7625" y="2106613"/>
              <a:ext cx="242887" cy="153988"/>
            </a:xfrm>
            <a:custGeom>
              <a:avLst/>
              <a:gdLst>
                <a:gd name="T0" fmla="*/ 45 w 153"/>
                <a:gd name="T1" fmla="*/ 49 h 97"/>
                <a:gd name="T2" fmla="*/ 71 w 153"/>
                <a:gd name="T3" fmla="*/ 68 h 97"/>
                <a:gd name="T4" fmla="*/ 127 w 153"/>
                <a:gd name="T5" fmla="*/ 28 h 97"/>
                <a:gd name="T6" fmla="*/ 135 w 153"/>
                <a:gd name="T7" fmla="*/ 38 h 97"/>
                <a:gd name="T8" fmla="*/ 153 w 153"/>
                <a:gd name="T9" fmla="*/ 0 h 97"/>
                <a:gd name="T10" fmla="*/ 111 w 153"/>
                <a:gd name="T11" fmla="*/ 4 h 97"/>
                <a:gd name="T12" fmla="*/ 120 w 153"/>
                <a:gd name="T13" fmla="*/ 16 h 97"/>
                <a:gd name="T14" fmla="*/ 71 w 153"/>
                <a:gd name="T15" fmla="*/ 50 h 97"/>
                <a:gd name="T16" fmla="*/ 43 w 153"/>
                <a:gd name="T17" fmla="*/ 28 h 97"/>
                <a:gd name="T18" fmla="*/ 0 w 153"/>
                <a:gd name="T19" fmla="*/ 88 h 97"/>
                <a:gd name="T20" fmla="*/ 12 w 153"/>
                <a:gd name="T21" fmla="*/ 97 h 97"/>
                <a:gd name="T22" fmla="*/ 45 w 153"/>
                <a:gd name="T23" fmla="*/ 49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3" h="97">
                  <a:moveTo>
                    <a:pt x="45" y="49"/>
                  </a:moveTo>
                  <a:lnTo>
                    <a:pt x="71" y="68"/>
                  </a:lnTo>
                  <a:lnTo>
                    <a:pt x="127" y="28"/>
                  </a:lnTo>
                  <a:lnTo>
                    <a:pt x="135" y="38"/>
                  </a:lnTo>
                  <a:lnTo>
                    <a:pt x="153" y="0"/>
                  </a:lnTo>
                  <a:lnTo>
                    <a:pt x="111" y="4"/>
                  </a:lnTo>
                  <a:lnTo>
                    <a:pt x="120" y="16"/>
                  </a:lnTo>
                  <a:lnTo>
                    <a:pt x="71" y="50"/>
                  </a:lnTo>
                  <a:lnTo>
                    <a:pt x="43" y="28"/>
                  </a:lnTo>
                  <a:lnTo>
                    <a:pt x="0" y="88"/>
                  </a:lnTo>
                  <a:lnTo>
                    <a:pt x="12" y="97"/>
                  </a:lnTo>
                  <a:lnTo>
                    <a:pt x="45" y="4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21883" tIns="60941" rIns="121883" bIns="60941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399" dirty="0">
                <a:solidFill>
                  <a:srgbClr val="261F1C"/>
                </a:solidFill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</p:grpSp>
      <p:grpSp>
        <p:nvGrpSpPr>
          <p:cNvPr id="85" name="组合 92">
            <a:extLst>
              <a:ext uri="{FF2B5EF4-FFF2-40B4-BE49-F238E27FC236}">
                <a16:creationId xmlns="" xmlns:a16="http://schemas.microsoft.com/office/drawing/2014/main" id="{D7F05762-BABC-8147-95DF-5E473A3E8467}"/>
              </a:ext>
            </a:extLst>
          </p:cNvPr>
          <p:cNvGrpSpPr/>
          <p:nvPr/>
        </p:nvGrpSpPr>
        <p:grpSpPr>
          <a:xfrm rot="2700000">
            <a:off x="2104610" y="2398740"/>
            <a:ext cx="2154530" cy="358877"/>
            <a:chOff x="6445250" y="1656193"/>
            <a:chExt cx="1922600" cy="287152"/>
          </a:xfrm>
        </p:grpSpPr>
        <p:sp>
          <p:nvSpPr>
            <p:cNvPr id="87" name="矩形 94">
              <a:extLst>
                <a:ext uri="{FF2B5EF4-FFF2-40B4-BE49-F238E27FC236}">
                  <a16:creationId xmlns="" xmlns:a16="http://schemas.microsoft.com/office/drawing/2014/main" id="{0ABD8C5D-8695-2845-A8B5-C68EFC48A349}"/>
                </a:ext>
              </a:extLst>
            </p:cNvPr>
            <p:cNvSpPr/>
            <p:nvPr/>
          </p:nvSpPr>
          <p:spPr>
            <a:xfrm>
              <a:off x="7520908" y="1656193"/>
              <a:ext cx="846942" cy="287152"/>
            </a:xfrm>
            <a:prstGeom prst="rect">
              <a:avLst/>
            </a:prstGeom>
          </p:spPr>
          <p:txBody>
            <a:bodyPr vert="horz" wrap="square" lIns="111567" tIns="55783" rIns="111567" bIns="55783" rtlCol="0">
              <a:spAutoFit/>
            </a:bodyPr>
            <a:lstStyle/>
            <a:p>
              <a:pPr algn="r"/>
              <a:r>
                <a:rPr lang="ru-RU" altLang="zh-CN" sz="16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Отдых</a:t>
              </a:r>
              <a:endPara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88" name="直接连接符 95">
              <a:extLst>
                <a:ext uri="{FF2B5EF4-FFF2-40B4-BE49-F238E27FC236}">
                  <a16:creationId xmlns="" xmlns:a16="http://schemas.microsoft.com/office/drawing/2014/main" id="{8C24A585-AF00-254C-9690-E877D382C66C}"/>
                </a:ext>
              </a:extLst>
            </p:cNvPr>
            <p:cNvCxnSpPr/>
            <p:nvPr/>
          </p:nvCxnSpPr>
          <p:spPr>
            <a:xfrm>
              <a:off x="6445250" y="1920736"/>
              <a:ext cx="1875790" cy="0"/>
            </a:xfrm>
            <a:prstGeom prst="line">
              <a:avLst/>
            </a:prstGeom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9" name="任意多边形 96">
            <a:extLst>
              <a:ext uri="{FF2B5EF4-FFF2-40B4-BE49-F238E27FC236}">
                <a16:creationId xmlns="" xmlns:a16="http://schemas.microsoft.com/office/drawing/2014/main" id="{4EE07FA7-0A07-7C47-B64B-9403CE24299B}"/>
              </a:ext>
            </a:extLst>
          </p:cNvPr>
          <p:cNvSpPr/>
          <p:nvPr/>
        </p:nvSpPr>
        <p:spPr>
          <a:xfrm>
            <a:off x="4124124" y="3061249"/>
            <a:ext cx="1142800" cy="1142956"/>
          </a:xfrm>
          <a:custGeom>
            <a:avLst/>
            <a:gdLst>
              <a:gd name="connsiteX0" fmla="*/ 914400 w 914400"/>
              <a:gd name="connsiteY0" fmla="*/ 0 h 914400"/>
              <a:gd name="connsiteX1" fmla="*/ 0 w 914400"/>
              <a:gd name="connsiteY1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" h="914400">
                <a:moveTo>
                  <a:pt x="914400" y="0"/>
                </a:moveTo>
                <a:lnTo>
                  <a:pt x="0" y="914400"/>
                </a:lnTo>
              </a:path>
            </a:pathLst>
          </a:custGeom>
          <a:noFill/>
          <a:ln w="12700">
            <a:solidFill>
              <a:srgbClr val="261F1C"/>
            </a:solidFill>
            <a:prstDash val="sysDash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zh-CN" altLang="en-US" sz="2399" dirty="0">
              <a:solidFill>
                <a:srgbClr val="261F1C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grpSp>
        <p:nvGrpSpPr>
          <p:cNvPr id="90" name="组合 97">
            <a:extLst>
              <a:ext uri="{FF2B5EF4-FFF2-40B4-BE49-F238E27FC236}">
                <a16:creationId xmlns="" xmlns:a16="http://schemas.microsoft.com/office/drawing/2014/main" id="{43AA84F0-3DEC-7A4E-8DDC-22AA491DFAD0}"/>
              </a:ext>
            </a:extLst>
          </p:cNvPr>
          <p:cNvGrpSpPr/>
          <p:nvPr/>
        </p:nvGrpSpPr>
        <p:grpSpPr>
          <a:xfrm>
            <a:off x="3868354" y="5523763"/>
            <a:ext cx="476167" cy="559572"/>
            <a:chOff x="2635250" y="3875088"/>
            <a:chExt cx="381000" cy="447675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91" name="Freeform 22">
              <a:extLst>
                <a:ext uri="{FF2B5EF4-FFF2-40B4-BE49-F238E27FC236}">
                  <a16:creationId xmlns="" xmlns:a16="http://schemas.microsoft.com/office/drawing/2014/main" id="{6C2FCFC5-E701-4E40-A40F-9484AAD3D75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0200" y="3967163"/>
              <a:ext cx="146050" cy="168275"/>
            </a:xfrm>
            <a:custGeom>
              <a:avLst/>
              <a:gdLst>
                <a:gd name="T0" fmla="*/ 45 w 53"/>
                <a:gd name="T1" fmla="*/ 0 h 61"/>
                <a:gd name="T2" fmla="*/ 34 w 53"/>
                <a:gd name="T3" fmla="*/ 0 h 61"/>
                <a:gd name="T4" fmla="*/ 26 w 53"/>
                <a:gd name="T5" fmla="*/ 33 h 61"/>
                <a:gd name="T6" fmla="*/ 23 w 53"/>
                <a:gd name="T7" fmla="*/ 7 h 61"/>
                <a:gd name="T8" fmla="*/ 19 w 53"/>
                <a:gd name="T9" fmla="*/ 33 h 61"/>
                <a:gd name="T10" fmla="*/ 11 w 53"/>
                <a:gd name="T11" fmla="*/ 0 h 61"/>
                <a:gd name="T12" fmla="*/ 1 w 53"/>
                <a:gd name="T13" fmla="*/ 0 h 61"/>
                <a:gd name="T14" fmla="*/ 3 w 53"/>
                <a:gd name="T15" fmla="*/ 6 h 61"/>
                <a:gd name="T16" fmla="*/ 3 w 53"/>
                <a:gd name="T17" fmla="*/ 21 h 61"/>
                <a:gd name="T18" fmla="*/ 0 w 53"/>
                <a:gd name="T19" fmla="*/ 27 h 61"/>
                <a:gd name="T20" fmla="*/ 7 w 53"/>
                <a:gd name="T21" fmla="*/ 27 h 61"/>
                <a:gd name="T22" fmla="*/ 19 w 53"/>
                <a:gd name="T23" fmla="*/ 38 h 61"/>
                <a:gd name="T24" fmla="*/ 19 w 53"/>
                <a:gd name="T25" fmla="*/ 61 h 61"/>
                <a:gd name="T26" fmla="*/ 45 w 53"/>
                <a:gd name="T27" fmla="*/ 61 h 61"/>
                <a:gd name="T28" fmla="*/ 53 w 53"/>
                <a:gd name="T29" fmla="*/ 54 h 61"/>
                <a:gd name="T30" fmla="*/ 53 w 53"/>
                <a:gd name="T31" fmla="*/ 7 h 61"/>
                <a:gd name="T32" fmla="*/ 45 w 53"/>
                <a:gd name="T33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3" h="61">
                  <a:moveTo>
                    <a:pt x="45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26" y="33"/>
                    <a:pt x="26" y="33"/>
                    <a:pt x="26" y="33"/>
                  </a:cubicBezTo>
                  <a:cubicBezTo>
                    <a:pt x="23" y="7"/>
                    <a:pt x="23" y="7"/>
                    <a:pt x="23" y="7"/>
                  </a:cubicBezTo>
                  <a:cubicBezTo>
                    <a:pt x="19" y="33"/>
                    <a:pt x="19" y="33"/>
                    <a:pt x="19" y="33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1"/>
                    <a:pt x="3" y="3"/>
                    <a:pt x="3" y="6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24"/>
                    <a:pt x="2" y="26"/>
                    <a:pt x="0" y="27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14" y="27"/>
                    <a:pt x="19" y="32"/>
                    <a:pt x="19" y="38"/>
                  </a:cubicBezTo>
                  <a:cubicBezTo>
                    <a:pt x="19" y="61"/>
                    <a:pt x="19" y="61"/>
                    <a:pt x="19" y="61"/>
                  </a:cubicBezTo>
                  <a:cubicBezTo>
                    <a:pt x="45" y="61"/>
                    <a:pt x="45" y="61"/>
                    <a:pt x="45" y="61"/>
                  </a:cubicBezTo>
                  <a:cubicBezTo>
                    <a:pt x="49" y="61"/>
                    <a:pt x="53" y="58"/>
                    <a:pt x="53" y="54"/>
                  </a:cubicBezTo>
                  <a:cubicBezTo>
                    <a:pt x="53" y="7"/>
                    <a:pt x="53" y="7"/>
                    <a:pt x="53" y="7"/>
                  </a:cubicBezTo>
                  <a:cubicBezTo>
                    <a:pt x="53" y="3"/>
                    <a:pt x="49" y="0"/>
                    <a:pt x="4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883" tIns="60941" rIns="121883" bIns="60941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399" dirty="0">
                <a:solidFill>
                  <a:srgbClr val="261F1C"/>
                </a:solidFill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  <p:sp>
          <p:nvSpPr>
            <p:cNvPr id="92" name="Freeform 23">
              <a:extLst>
                <a:ext uri="{FF2B5EF4-FFF2-40B4-BE49-F238E27FC236}">
                  <a16:creationId xmlns="" xmlns:a16="http://schemas.microsoft.com/office/drawing/2014/main" id="{E9F22E57-A71F-8C46-9243-854A5A177EF0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0838" y="3875088"/>
              <a:ext cx="87312" cy="106363"/>
            </a:xfrm>
            <a:custGeom>
              <a:avLst/>
              <a:gdLst>
                <a:gd name="T0" fmla="*/ 8 w 32"/>
                <a:gd name="T1" fmla="*/ 32 h 39"/>
                <a:gd name="T2" fmla="*/ 13 w 32"/>
                <a:gd name="T3" fmla="*/ 32 h 39"/>
                <a:gd name="T4" fmla="*/ 16 w 32"/>
                <a:gd name="T5" fmla="*/ 39 h 39"/>
                <a:gd name="T6" fmla="*/ 18 w 32"/>
                <a:gd name="T7" fmla="*/ 32 h 39"/>
                <a:gd name="T8" fmla="*/ 24 w 32"/>
                <a:gd name="T9" fmla="*/ 32 h 39"/>
                <a:gd name="T10" fmla="*/ 24 w 32"/>
                <a:gd name="T11" fmla="*/ 32 h 39"/>
                <a:gd name="T12" fmla="*/ 32 w 32"/>
                <a:gd name="T13" fmla="*/ 24 h 39"/>
                <a:gd name="T14" fmla="*/ 32 w 32"/>
                <a:gd name="T15" fmla="*/ 8 h 39"/>
                <a:gd name="T16" fmla="*/ 24 w 32"/>
                <a:gd name="T17" fmla="*/ 0 h 39"/>
                <a:gd name="T18" fmla="*/ 8 w 32"/>
                <a:gd name="T19" fmla="*/ 0 h 39"/>
                <a:gd name="T20" fmla="*/ 0 w 32"/>
                <a:gd name="T21" fmla="*/ 8 h 39"/>
                <a:gd name="T22" fmla="*/ 0 w 32"/>
                <a:gd name="T23" fmla="*/ 24 h 39"/>
                <a:gd name="T24" fmla="*/ 8 w 32"/>
                <a:gd name="T25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" h="39">
                  <a:moveTo>
                    <a:pt x="8" y="32"/>
                  </a:moveTo>
                  <a:cubicBezTo>
                    <a:pt x="13" y="32"/>
                    <a:pt x="13" y="32"/>
                    <a:pt x="13" y="32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8" y="32"/>
                    <a:pt x="18" y="32"/>
                    <a:pt x="18" y="32"/>
                  </a:cubicBezTo>
                  <a:cubicBezTo>
                    <a:pt x="24" y="32"/>
                    <a:pt x="24" y="32"/>
                    <a:pt x="24" y="32"/>
                  </a:cubicBezTo>
                  <a:cubicBezTo>
                    <a:pt x="24" y="32"/>
                    <a:pt x="24" y="32"/>
                    <a:pt x="24" y="32"/>
                  </a:cubicBezTo>
                  <a:cubicBezTo>
                    <a:pt x="28" y="32"/>
                    <a:pt x="32" y="28"/>
                    <a:pt x="32" y="24"/>
                  </a:cubicBezTo>
                  <a:cubicBezTo>
                    <a:pt x="32" y="8"/>
                    <a:pt x="32" y="8"/>
                    <a:pt x="32" y="8"/>
                  </a:cubicBezTo>
                  <a:cubicBezTo>
                    <a:pt x="32" y="4"/>
                    <a:pt x="28" y="0"/>
                    <a:pt x="24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8"/>
                    <a:pt x="3" y="32"/>
                    <a:pt x="8" y="3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883" tIns="60941" rIns="121883" bIns="60941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399" dirty="0">
                <a:solidFill>
                  <a:srgbClr val="261F1C"/>
                </a:solidFill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  <p:sp>
          <p:nvSpPr>
            <p:cNvPr id="93" name="Freeform 24">
              <a:extLst>
                <a:ext uri="{FF2B5EF4-FFF2-40B4-BE49-F238E27FC236}">
                  <a16:creationId xmlns="" xmlns:a16="http://schemas.microsoft.com/office/drawing/2014/main" id="{BBF54AB5-F235-E04B-805A-280E9D35A5D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6225" y="4071938"/>
              <a:ext cx="30162" cy="130175"/>
            </a:xfrm>
            <a:custGeom>
              <a:avLst/>
              <a:gdLst>
                <a:gd name="T0" fmla="*/ 9 w 19"/>
                <a:gd name="T1" fmla="*/ 0 h 82"/>
                <a:gd name="T2" fmla="*/ 0 w 19"/>
                <a:gd name="T3" fmla="*/ 68 h 82"/>
                <a:gd name="T4" fmla="*/ 9 w 19"/>
                <a:gd name="T5" fmla="*/ 82 h 82"/>
                <a:gd name="T6" fmla="*/ 19 w 19"/>
                <a:gd name="T7" fmla="*/ 68 h 82"/>
                <a:gd name="T8" fmla="*/ 9 w 19"/>
                <a:gd name="T9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82">
                  <a:moveTo>
                    <a:pt x="9" y="0"/>
                  </a:moveTo>
                  <a:lnTo>
                    <a:pt x="0" y="68"/>
                  </a:lnTo>
                  <a:lnTo>
                    <a:pt x="9" y="82"/>
                  </a:lnTo>
                  <a:lnTo>
                    <a:pt x="19" y="68"/>
                  </a:lnTo>
                  <a:lnTo>
                    <a:pt x="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883" tIns="60941" rIns="121883" bIns="60941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399" dirty="0">
                <a:solidFill>
                  <a:srgbClr val="261F1C"/>
                </a:solidFill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  <p:sp>
          <p:nvSpPr>
            <p:cNvPr id="94" name="Freeform 25">
              <a:extLst>
                <a:ext uri="{FF2B5EF4-FFF2-40B4-BE49-F238E27FC236}">
                  <a16:creationId xmlns="" xmlns:a16="http://schemas.microsoft.com/office/drawing/2014/main" id="{E29316E1-92E7-844D-8EBC-E0F9E02F6FFD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5900" y="3962400"/>
              <a:ext cx="161925" cy="263525"/>
            </a:xfrm>
            <a:custGeom>
              <a:avLst/>
              <a:gdLst>
                <a:gd name="T0" fmla="*/ 49 w 59"/>
                <a:gd name="T1" fmla="*/ 31 h 96"/>
                <a:gd name="T2" fmla="*/ 38 w 59"/>
                <a:gd name="T3" fmla="*/ 31 h 96"/>
                <a:gd name="T4" fmla="*/ 40 w 59"/>
                <a:gd name="T5" fmla="*/ 30 h 96"/>
                <a:gd name="T6" fmla="*/ 43 w 59"/>
                <a:gd name="T7" fmla="*/ 23 h 96"/>
                <a:gd name="T8" fmla="*/ 43 w 59"/>
                <a:gd name="T9" fmla="*/ 8 h 96"/>
                <a:gd name="T10" fmla="*/ 35 w 59"/>
                <a:gd name="T11" fmla="*/ 0 h 96"/>
                <a:gd name="T12" fmla="*/ 19 w 59"/>
                <a:gd name="T13" fmla="*/ 0 h 96"/>
                <a:gd name="T14" fmla="*/ 11 w 59"/>
                <a:gd name="T15" fmla="*/ 8 h 96"/>
                <a:gd name="T16" fmla="*/ 11 w 59"/>
                <a:gd name="T17" fmla="*/ 23 h 96"/>
                <a:gd name="T18" fmla="*/ 15 w 59"/>
                <a:gd name="T19" fmla="*/ 30 h 96"/>
                <a:gd name="T20" fmla="*/ 17 w 59"/>
                <a:gd name="T21" fmla="*/ 31 h 96"/>
                <a:gd name="T22" fmla="*/ 5 w 59"/>
                <a:gd name="T23" fmla="*/ 31 h 96"/>
                <a:gd name="T24" fmla="*/ 0 w 59"/>
                <a:gd name="T25" fmla="*/ 32 h 96"/>
                <a:gd name="T26" fmla="*/ 2 w 59"/>
                <a:gd name="T27" fmla="*/ 33 h 96"/>
                <a:gd name="T28" fmla="*/ 5 w 59"/>
                <a:gd name="T29" fmla="*/ 33 h 96"/>
                <a:gd name="T30" fmla="*/ 25 w 59"/>
                <a:gd name="T31" fmla="*/ 33 h 96"/>
                <a:gd name="T32" fmla="*/ 27 w 59"/>
                <a:gd name="T33" fmla="*/ 38 h 96"/>
                <a:gd name="T34" fmla="*/ 29 w 59"/>
                <a:gd name="T35" fmla="*/ 33 h 96"/>
                <a:gd name="T36" fmla="*/ 49 w 59"/>
                <a:gd name="T37" fmla="*/ 33 h 96"/>
                <a:gd name="T38" fmla="*/ 57 w 59"/>
                <a:gd name="T39" fmla="*/ 40 h 96"/>
                <a:gd name="T40" fmla="*/ 57 w 59"/>
                <a:gd name="T41" fmla="*/ 87 h 96"/>
                <a:gd name="T42" fmla="*/ 49 w 59"/>
                <a:gd name="T43" fmla="*/ 94 h 96"/>
                <a:gd name="T44" fmla="*/ 22 w 59"/>
                <a:gd name="T45" fmla="*/ 94 h 96"/>
                <a:gd name="T46" fmla="*/ 22 w 59"/>
                <a:gd name="T47" fmla="*/ 96 h 96"/>
                <a:gd name="T48" fmla="*/ 49 w 59"/>
                <a:gd name="T49" fmla="*/ 96 h 96"/>
                <a:gd name="T50" fmla="*/ 59 w 59"/>
                <a:gd name="T51" fmla="*/ 87 h 96"/>
                <a:gd name="T52" fmla="*/ 59 w 59"/>
                <a:gd name="T53" fmla="*/ 40 h 96"/>
                <a:gd name="T54" fmla="*/ 49 w 59"/>
                <a:gd name="T55" fmla="*/ 31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9" h="96">
                  <a:moveTo>
                    <a:pt x="49" y="31"/>
                  </a:moveTo>
                  <a:cubicBezTo>
                    <a:pt x="38" y="31"/>
                    <a:pt x="38" y="31"/>
                    <a:pt x="38" y="31"/>
                  </a:cubicBezTo>
                  <a:cubicBezTo>
                    <a:pt x="40" y="30"/>
                    <a:pt x="40" y="30"/>
                    <a:pt x="40" y="30"/>
                  </a:cubicBezTo>
                  <a:cubicBezTo>
                    <a:pt x="42" y="28"/>
                    <a:pt x="43" y="26"/>
                    <a:pt x="43" y="23"/>
                  </a:cubicBezTo>
                  <a:cubicBezTo>
                    <a:pt x="43" y="8"/>
                    <a:pt x="43" y="8"/>
                    <a:pt x="43" y="8"/>
                  </a:cubicBezTo>
                  <a:cubicBezTo>
                    <a:pt x="43" y="3"/>
                    <a:pt x="39" y="0"/>
                    <a:pt x="35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5" y="0"/>
                    <a:pt x="11" y="3"/>
                    <a:pt x="11" y="8"/>
                  </a:cubicBezTo>
                  <a:cubicBezTo>
                    <a:pt x="11" y="23"/>
                    <a:pt x="11" y="23"/>
                    <a:pt x="11" y="23"/>
                  </a:cubicBezTo>
                  <a:cubicBezTo>
                    <a:pt x="11" y="26"/>
                    <a:pt x="13" y="28"/>
                    <a:pt x="15" y="30"/>
                  </a:cubicBezTo>
                  <a:cubicBezTo>
                    <a:pt x="17" y="31"/>
                    <a:pt x="17" y="31"/>
                    <a:pt x="17" y="31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3" y="31"/>
                    <a:pt x="2" y="32"/>
                    <a:pt x="0" y="32"/>
                  </a:cubicBezTo>
                  <a:cubicBezTo>
                    <a:pt x="1" y="33"/>
                    <a:pt x="2" y="33"/>
                    <a:pt x="2" y="33"/>
                  </a:cubicBezTo>
                  <a:cubicBezTo>
                    <a:pt x="3" y="33"/>
                    <a:pt x="4" y="33"/>
                    <a:pt x="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3"/>
                    <a:pt x="29" y="33"/>
                    <a:pt x="29" y="33"/>
                  </a:cubicBezTo>
                  <a:cubicBezTo>
                    <a:pt x="49" y="33"/>
                    <a:pt x="49" y="33"/>
                    <a:pt x="49" y="33"/>
                  </a:cubicBezTo>
                  <a:cubicBezTo>
                    <a:pt x="54" y="33"/>
                    <a:pt x="57" y="36"/>
                    <a:pt x="57" y="40"/>
                  </a:cubicBezTo>
                  <a:cubicBezTo>
                    <a:pt x="57" y="87"/>
                    <a:pt x="57" y="87"/>
                    <a:pt x="57" y="87"/>
                  </a:cubicBezTo>
                  <a:cubicBezTo>
                    <a:pt x="57" y="91"/>
                    <a:pt x="54" y="94"/>
                    <a:pt x="49" y="94"/>
                  </a:cubicBezTo>
                  <a:cubicBezTo>
                    <a:pt x="22" y="94"/>
                    <a:pt x="22" y="94"/>
                    <a:pt x="22" y="94"/>
                  </a:cubicBezTo>
                  <a:cubicBezTo>
                    <a:pt x="22" y="96"/>
                    <a:pt x="22" y="96"/>
                    <a:pt x="22" y="96"/>
                  </a:cubicBezTo>
                  <a:cubicBezTo>
                    <a:pt x="49" y="96"/>
                    <a:pt x="49" y="96"/>
                    <a:pt x="49" y="96"/>
                  </a:cubicBezTo>
                  <a:cubicBezTo>
                    <a:pt x="55" y="96"/>
                    <a:pt x="59" y="92"/>
                    <a:pt x="59" y="87"/>
                  </a:cubicBezTo>
                  <a:cubicBezTo>
                    <a:pt x="59" y="40"/>
                    <a:pt x="59" y="40"/>
                    <a:pt x="59" y="40"/>
                  </a:cubicBezTo>
                  <a:cubicBezTo>
                    <a:pt x="59" y="35"/>
                    <a:pt x="55" y="31"/>
                    <a:pt x="49" y="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883" tIns="60941" rIns="121883" bIns="60941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399" dirty="0">
                <a:solidFill>
                  <a:srgbClr val="261F1C"/>
                </a:solidFill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  <p:sp>
          <p:nvSpPr>
            <p:cNvPr id="95" name="Freeform 26">
              <a:extLst>
                <a:ext uri="{FF2B5EF4-FFF2-40B4-BE49-F238E27FC236}">
                  <a16:creationId xmlns="" xmlns:a16="http://schemas.microsoft.com/office/drawing/2014/main" id="{B2A94A09-84AE-7744-A451-D419963020D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35250" y="4052888"/>
              <a:ext cx="174625" cy="269875"/>
            </a:xfrm>
            <a:custGeom>
              <a:avLst/>
              <a:gdLst>
                <a:gd name="T0" fmla="*/ 54 w 64"/>
                <a:gd name="T1" fmla="*/ 33 h 98"/>
                <a:gd name="T2" fmla="*/ 46 w 64"/>
                <a:gd name="T3" fmla="*/ 33 h 98"/>
                <a:gd name="T4" fmla="*/ 47 w 64"/>
                <a:gd name="T5" fmla="*/ 32 h 98"/>
                <a:gd name="T6" fmla="*/ 49 w 64"/>
                <a:gd name="T7" fmla="*/ 25 h 98"/>
                <a:gd name="T8" fmla="*/ 49 w 64"/>
                <a:gd name="T9" fmla="*/ 10 h 98"/>
                <a:gd name="T10" fmla="*/ 40 w 64"/>
                <a:gd name="T11" fmla="*/ 0 h 98"/>
                <a:gd name="T12" fmla="*/ 24 w 64"/>
                <a:gd name="T13" fmla="*/ 0 h 98"/>
                <a:gd name="T14" fmla="*/ 14 w 64"/>
                <a:gd name="T15" fmla="*/ 10 h 98"/>
                <a:gd name="T16" fmla="*/ 14 w 64"/>
                <a:gd name="T17" fmla="*/ 25 h 98"/>
                <a:gd name="T18" fmla="*/ 17 w 64"/>
                <a:gd name="T19" fmla="*/ 32 h 98"/>
                <a:gd name="T20" fmla="*/ 18 w 64"/>
                <a:gd name="T21" fmla="*/ 33 h 98"/>
                <a:gd name="T22" fmla="*/ 9 w 64"/>
                <a:gd name="T23" fmla="*/ 33 h 98"/>
                <a:gd name="T24" fmla="*/ 0 w 64"/>
                <a:gd name="T25" fmla="*/ 42 h 98"/>
                <a:gd name="T26" fmla="*/ 0 w 64"/>
                <a:gd name="T27" fmla="*/ 90 h 98"/>
                <a:gd name="T28" fmla="*/ 9 w 64"/>
                <a:gd name="T29" fmla="*/ 98 h 98"/>
                <a:gd name="T30" fmla="*/ 54 w 64"/>
                <a:gd name="T31" fmla="*/ 98 h 98"/>
                <a:gd name="T32" fmla="*/ 64 w 64"/>
                <a:gd name="T33" fmla="*/ 90 h 98"/>
                <a:gd name="T34" fmla="*/ 64 w 64"/>
                <a:gd name="T35" fmla="*/ 42 h 98"/>
                <a:gd name="T36" fmla="*/ 54 w 64"/>
                <a:gd name="T37" fmla="*/ 33 h 98"/>
                <a:gd name="T38" fmla="*/ 16 w 64"/>
                <a:gd name="T39" fmla="*/ 25 h 98"/>
                <a:gd name="T40" fmla="*/ 16 w 64"/>
                <a:gd name="T41" fmla="*/ 10 h 98"/>
                <a:gd name="T42" fmla="*/ 24 w 64"/>
                <a:gd name="T43" fmla="*/ 2 h 98"/>
                <a:gd name="T44" fmla="*/ 40 w 64"/>
                <a:gd name="T45" fmla="*/ 2 h 98"/>
                <a:gd name="T46" fmla="*/ 48 w 64"/>
                <a:gd name="T47" fmla="*/ 10 h 98"/>
                <a:gd name="T48" fmla="*/ 48 w 64"/>
                <a:gd name="T49" fmla="*/ 25 h 98"/>
                <a:gd name="T50" fmla="*/ 40 w 64"/>
                <a:gd name="T51" fmla="*/ 33 h 98"/>
                <a:gd name="T52" fmla="*/ 24 w 64"/>
                <a:gd name="T53" fmla="*/ 33 h 98"/>
                <a:gd name="T54" fmla="*/ 16 w 64"/>
                <a:gd name="T55" fmla="*/ 25 h 98"/>
                <a:gd name="T56" fmla="*/ 62 w 64"/>
                <a:gd name="T57" fmla="*/ 90 h 98"/>
                <a:gd name="T58" fmla="*/ 54 w 64"/>
                <a:gd name="T59" fmla="*/ 96 h 98"/>
                <a:gd name="T60" fmla="*/ 9 w 64"/>
                <a:gd name="T61" fmla="*/ 96 h 98"/>
                <a:gd name="T62" fmla="*/ 1 w 64"/>
                <a:gd name="T63" fmla="*/ 90 h 98"/>
                <a:gd name="T64" fmla="*/ 1 w 64"/>
                <a:gd name="T65" fmla="*/ 42 h 98"/>
                <a:gd name="T66" fmla="*/ 9 w 64"/>
                <a:gd name="T67" fmla="*/ 35 h 98"/>
                <a:gd name="T68" fmla="*/ 30 w 64"/>
                <a:gd name="T69" fmla="*/ 35 h 98"/>
                <a:gd name="T70" fmla="*/ 32 w 64"/>
                <a:gd name="T71" fmla="*/ 40 h 98"/>
                <a:gd name="T72" fmla="*/ 34 w 64"/>
                <a:gd name="T73" fmla="*/ 35 h 98"/>
                <a:gd name="T74" fmla="*/ 54 w 64"/>
                <a:gd name="T75" fmla="*/ 35 h 98"/>
                <a:gd name="T76" fmla="*/ 62 w 64"/>
                <a:gd name="T77" fmla="*/ 42 h 98"/>
                <a:gd name="T78" fmla="*/ 62 w 64"/>
                <a:gd name="T79" fmla="*/ 9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64" h="98">
                  <a:moveTo>
                    <a:pt x="54" y="33"/>
                  </a:moveTo>
                  <a:cubicBezTo>
                    <a:pt x="46" y="33"/>
                    <a:pt x="46" y="33"/>
                    <a:pt x="46" y="33"/>
                  </a:cubicBezTo>
                  <a:cubicBezTo>
                    <a:pt x="47" y="32"/>
                    <a:pt x="47" y="32"/>
                    <a:pt x="47" y="32"/>
                  </a:cubicBezTo>
                  <a:cubicBezTo>
                    <a:pt x="49" y="30"/>
                    <a:pt x="49" y="28"/>
                    <a:pt x="49" y="25"/>
                  </a:cubicBezTo>
                  <a:cubicBezTo>
                    <a:pt x="49" y="10"/>
                    <a:pt x="49" y="10"/>
                    <a:pt x="49" y="10"/>
                  </a:cubicBezTo>
                  <a:cubicBezTo>
                    <a:pt x="49" y="4"/>
                    <a:pt x="45" y="0"/>
                    <a:pt x="40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19" y="0"/>
                    <a:pt x="14" y="4"/>
                    <a:pt x="14" y="10"/>
                  </a:cubicBezTo>
                  <a:cubicBezTo>
                    <a:pt x="14" y="25"/>
                    <a:pt x="14" y="25"/>
                    <a:pt x="14" y="25"/>
                  </a:cubicBezTo>
                  <a:cubicBezTo>
                    <a:pt x="14" y="28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9" y="33"/>
                    <a:pt x="9" y="33"/>
                    <a:pt x="9" y="33"/>
                  </a:cubicBezTo>
                  <a:cubicBezTo>
                    <a:pt x="4" y="33"/>
                    <a:pt x="0" y="37"/>
                    <a:pt x="0" y="42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4"/>
                    <a:pt x="4" y="98"/>
                    <a:pt x="9" y="98"/>
                  </a:cubicBezTo>
                  <a:cubicBezTo>
                    <a:pt x="54" y="98"/>
                    <a:pt x="54" y="98"/>
                    <a:pt x="54" y="98"/>
                  </a:cubicBezTo>
                  <a:cubicBezTo>
                    <a:pt x="60" y="98"/>
                    <a:pt x="64" y="94"/>
                    <a:pt x="64" y="90"/>
                  </a:cubicBezTo>
                  <a:cubicBezTo>
                    <a:pt x="64" y="42"/>
                    <a:pt x="64" y="42"/>
                    <a:pt x="64" y="42"/>
                  </a:cubicBezTo>
                  <a:cubicBezTo>
                    <a:pt x="64" y="37"/>
                    <a:pt x="60" y="33"/>
                    <a:pt x="54" y="33"/>
                  </a:cubicBezTo>
                  <a:close/>
                  <a:moveTo>
                    <a:pt x="16" y="25"/>
                  </a:moveTo>
                  <a:cubicBezTo>
                    <a:pt x="16" y="10"/>
                    <a:pt x="16" y="10"/>
                    <a:pt x="16" y="10"/>
                  </a:cubicBezTo>
                  <a:cubicBezTo>
                    <a:pt x="16" y="5"/>
                    <a:pt x="20" y="2"/>
                    <a:pt x="24" y="2"/>
                  </a:cubicBezTo>
                  <a:cubicBezTo>
                    <a:pt x="40" y="2"/>
                    <a:pt x="40" y="2"/>
                    <a:pt x="40" y="2"/>
                  </a:cubicBezTo>
                  <a:cubicBezTo>
                    <a:pt x="44" y="2"/>
                    <a:pt x="48" y="5"/>
                    <a:pt x="48" y="10"/>
                  </a:cubicBezTo>
                  <a:cubicBezTo>
                    <a:pt x="48" y="25"/>
                    <a:pt x="48" y="25"/>
                    <a:pt x="48" y="25"/>
                  </a:cubicBezTo>
                  <a:cubicBezTo>
                    <a:pt x="48" y="30"/>
                    <a:pt x="44" y="33"/>
                    <a:pt x="40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0" y="33"/>
                    <a:pt x="16" y="30"/>
                    <a:pt x="16" y="25"/>
                  </a:cubicBezTo>
                  <a:close/>
                  <a:moveTo>
                    <a:pt x="62" y="90"/>
                  </a:moveTo>
                  <a:cubicBezTo>
                    <a:pt x="62" y="93"/>
                    <a:pt x="59" y="96"/>
                    <a:pt x="54" y="96"/>
                  </a:cubicBezTo>
                  <a:cubicBezTo>
                    <a:pt x="9" y="96"/>
                    <a:pt x="9" y="96"/>
                    <a:pt x="9" y="96"/>
                  </a:cubicBezTo>
                  <a:cubicBezTo>
                    <a:pt x="5" y="96"/>
                    <a:pt x="1" y="93"/>
                    <a:pt x="1" y="90"/>
                  </a:cubicBezTo>
                  <a:cubicBezTo>
                    <a:pt x="1" y="42"/>
                    <a:pt x="1" y="42"/>
                    <a:pt x="1" y="42"/>
                  </a:cubicBezTo>
                  <a:cubicBezTo>
                    <a:pt x="1" y="38"/>
                    <a:pt x="5" y="35"/>
                    <a:pt x="9" y="35"/>
                  </a:cubicBezTo>
                  <a:cubicBezTo>
                    <a:pt x="30" y="35"/>
                    <a:pt x="30" y="35"/>
                    <a:pt x="30" y="35"/>
                  </a:cubicBezTo>
                  <a:cubicBezTo>
                    <a:pt x="32" y="40"/>
                    <a:pt x="32" y="40"/>
                    <a:pt x="32" y="40"/>
                  </a:cubicBezTo>
                  <a:cubicBezTo>
                    <a:pt x="34" y="35"/>
                    <a:pt x="34" y="35"/>
                    <a:pt x="34" y="35"/>
                  </a:cubicBezTo>
                  <a:cubicBezTo>
                    <a:pt x="54" y="35"/>
                    <a:pt x="54" y="35"/>
                    <a:pt x="54" y="35"/>
                  </a:cubicBezTo>
                  <a:cubicBezTo>
                    <a:pt x="59" y="35"/>
                    <a:pt x="62" y="38"/>
                    <a:pt x="62" y="42"/>
                  </a:cubicBezTo>
                  <a:lnTo>
                    <a:pt x="62" y="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883" tIns="60941" rIns="121883" bIns="60941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399" dirty="0">
                <a:solidFill>
                  <a:srgbClr val="261F1C"/>
                </a:solidFill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  <p:sp>
          <p:nvSpPr>
            <p:cNvPr id="96" name="Freeform 27">
              <a:extLst>
                <a:ext uri="{FF2B5EF4-FFF2-40B4-BE49-F238E27FC236}">
                  <a16:creationId xmlns="" xmlns:a16="http://schemas.microsoft.com/office/drawing/2014/main" id="{62DA0782-A21E-6B43-A791-1844D864D1D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6688" y="4171950"/>
              <a:ext cx="30162" cy="125413"/>
            </a:xfrm>
            <a:custGeom>
              <a:avLst/>
              <a:gdLst>
                <a:gd name="T0" fmla="*/ 0 w 19"/>
                <a:gd name="T1" fmla="*/ 65 h 79"/>
                <a:gd name="T2" fmla="*/ 10 w 19"/>
                <a:gd name="T3" fmla="*/ 79 h 79"/>
                <a:gd name="T4" fmla="*/ 19 w 19"/>
                <a:gd name="T5" fmla="*/ 65 h 79"/>
                <a:gd name="T6" fmla="*/ 10 w 19"/>
                <a:gd name="T7" fmla="*/ 0 h 79"/>
                <a:gd name="T8" fmla="*/ 0 w 19"/>
                <a:gd name="T9" fmla="*/ 65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79">
                  <a:moveTo>
                    <a:pt x="0" y="65"/>
                  </a:moveTo>
                  <a:lnTo>
                    <a:pt x="10" y="79"/>
                  </a:lnTo>
                  <a:lnTo>
                    <a:pt x="19" y="65"/>
                  </a:lnTo>
                  <a:lnTo>
                    <a:pt x="10" y="0"/>
                  </a:lnTo>
                  <a:lnTo>
                    <a:pt x="0" y="6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883" tIns="60941" rIns="121883" bIns="60941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399" dirty="0">
                <a:solidFill>
                  <a:srgbClr val="261F1C"/>
                </a:solidFill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</p:grpSp>
      <p:grpSp>
        <p:nvGrpSpPr>
          <p:cNvPr id="97" name="组合 104">
            <a:extLst>
              <a:ext uri="{FF2B5EF4-FFF2-40B4-BE49-F238E27FC236}">
                <a16:creationId xmlns="" xmlns:a16="http://schemas.microsoft.com/office/drawing/2014/main" id="{BAA05454-422D-1946-B956-82B4AAAA1E18}"/>
              </a:ext>
            </a:extLst>
          </p:cNvPr>
          <p:cNvGrpSpPr/>
          <p:nvPr/>
        </p:nvGrpSpPr>
        <p:grpSpPr>
          <a:xfrm rot="2700000">
            <a:off x="1786836" y="4366601"/>
            <a:ext cx="2381311" cy="358877"/>
            <a:chOff x="6445250" y="1650422"/>
            <a:chExt cx="1905120" cy="287152"/>
          </a:xfrm>
        </p:grpSpPr>
        <p:sp>
          <p:nvSpPr>
            <p:cNvPr id="99" name="矩形 106">
              <a:extLst>
                <a:ext uri="{FF2B5EF4-FFF2-40B4-BE49-F238E27FC236}">
                  <a16:creationId xmlns="" xmlns:a16="http://schemas.microsoft.com/office/drawing/2014/main" id="{73286A0A-1C5E-C24D-8A51-4FA3A9790BDD}"/>
                </a:ext>
              </a:extLst>
            </p:cNvPr>
            <p:cNvSpPr/>
            <p:nvPr/>
          </p:nvSpPr>
          <p:spPr>
            <a:xfrm>
              <a:off x="6529146" y="1650422"/>
              <a:ext cx="1821224" cy="287152"/>
            </a:xfrm>
            <a:prstGeom prst="rect">
              <a:avLst/>
            </a:prstGeom>
          </p:spPr>
          <p:txBody>
            <a:bodyPr vert="horz" wrap="square" lIns="111567" tIns="55783" rIns="111567" bIns="55783" rtlCol="0">
              <a:spAutoFit/>
            </a:bodyPr>
            <a:lstStyle/>
            <a:p>
              <a:pPr algn="r"/>
              <a:r>
                <a:rPr lang="ru-RU" altLang="zh-CN" sz="16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Самообразование</a:t>
              </a:r>
              <a:endPara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100" name="直接连接符 107">
              <a:extLst>
                <a:ext uri="{FF2B5EF4-FFF2-40B4-BE49-F238E27FC236}">
                  <a16:creationId xmlns="" xmlns:a16="http://schemas.microsoft.com/office/drawing/2014/main" id="{05EFA2BB-FEEE-2444-91F2-A765D2D77C70}"/>
                </a:ext>
              </a:extLst>
            </p:cNvPr>
            <p:cNvCxnSpPr/>
            <p:nvPr/>
          </p:nvCxnSpPr>
          <p:spPr>
            <a:xfrm>
              <a:off x="6445250" y="1920736"/>
              <a:ext cx="1875790" cy="0"/>
            </a:xfrm>
            <a:prstGeom prst="line">
              <a:avLst/>
            </a:prstGeom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1" name="任意多边形 108">
            <a:extLst>
              <a:ext uri="{FF2B5EF4-FFF2-40B4-BE49-F238E27FC236}">
                <a16:creationId xmlns="" xmlns:a16="http://schemas.microsoft.com/office/drawing/2014/main" id="{87CAA1BA-83E6-7D40-BE34-419DC8C8AD6A}"/>
              </a:ext>
            </a:extLst>
          </p:cNvPr>
          <p:cNvSpPr/>
          <p:nvPr/>
        </p:nvSpPr>
        <p:spPr>
          <a:xfrm>
            <a:off x="3424159" y="3832741"/>
            <a:ext cx="2185605" cy="2185905"/>
          </a:xfrm>
          <a:custGeom>
            <a:avLst/>
            <a:gdLst>
              <a:gd name="connsiteX0" fmla="*/ 1748790 w 1748790"/>
              <a:gd name="connsiteY0" fmla="*/ 0 h 1748790"/>
              <a:gd name="connsiteX1" fmla="*/ 0 w 1748790"/>
              <a:gd name="connsiteY1" fmla="*/ 1748790 h 1748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48790" h="1748790">
                <a:moveTo>
                  <a:pt x="1748790" y="0"/>
                </a:moveTo>
                <a:lnTo>
                  <a:pt x="0" y="1748790"/>
                </a:lnTo>
              </a:path>
            </a:pathLst>
          </a:custGeom>
          <a:noFill/>
          <a:ln w="12700">
            <a:solidFill>
              <a:srgbClr val="261F1C"/>
            </a:solidFill>
            <a:prstDash val="sysDash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zh-CN" altLang="en-US" sz="2399" dirty="0">
              <a:solidFill>
                <a:srgbClr val="261F1C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grpSp>
        <p:nvGrpSpPr>
          <p:cNvPr id="102" name="组合 109">
            <a:extLst>
              <a:ext uri="{FF2B5EF4-FFF2-40B4-BE49-F238E27FC236}">
                <a16:creationId xmlns="" xmlns:a16="http://schemas.microsoft.com/office/drawing/2014/main" id="{04463E4C-6947-1443-BFB5-3B4753B4CF37}"/>
              </a:ext>
            </a:extLst>
          </p:cNvPr>
          <p:cNvGrpSpPr/>
          <p:nvPr/>
        </p:nvGrpSpPr>
        <p:grpSpPr>
          <a:xfrm rot="2700000">
            <a:off x="8697718" y="2764747"/>
            <a:ext cx="2372042" cy="358877"/>
            <a:chOff x="6423334" y="1641124"/>
            <a:chExt cx="1897706" cy="287152"/>
          </a:xfrm>
        </p:grpSpPr>
        <p:sp>
          <p:nvSpPr>
            <p:cNvPr id="104" name="矩形 111">
              <a:extLst>
                <a:ext uri="{FF2B5EF4-FFF2-40B4-BE49-F238E27FC236}">
                  <a16:creationId xmlns="" xmlns:a16="http://schemas.microsoft.com/office/drawing/2014/main" id="{B60F756F-3602-E44C-9F31-9BCF8AA9DE26}"/>
                </a:ext>
              </a:extLst>
            </p:cNvPr>
            <p:cNvSpPr/>
            <p:nvPr/>
          </p:nvSpPr>
          <p:spPr>
            <a:xfrm>
              <a:off x="6423334" y="1641124"/>
              <a:ext cx="1679259" cy="287152"/>
            </a:xfrm>
            <a:prstGeom prst="rect">
              <a:avLst/>
            </a:prstGeom>
          </p:spPr>
          <p:txBody>
            <a:bodyPr vert="horz" wrap="square" lIns="111567" tIns="55783" rIns="111567" bIns="55783" rtlCol="0">
              <a:spAutoFit/>
            </a:bodyPr>
            <a:lstStyle/>
            <a:p>
              <a:r>
                <a:rPr lang="ru-RU" altLang="zh-CN" sz="16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Увлечения</a:t>
              </a:r>
              <a:endPara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105" name="直接连接符 112">
              <a:extLst>
                <a:ext uri="{FF2B5EF4-FFF2-40B4-BE49-F238E27FC236}">
                  <a16:creationId xmlns="" xmlns:a16="http://schemas.microsoft.com/office/drawing/2014/main" id="{FB515C4B-AA06-DE4D-8233-FE1DBE98CEF7}"/>
                </a:ext>
              </a:extLst>
            </p:cNvPr>
            <p:cNvCxnSpPr/>
            <p:nvPr/>
          </p:nvCxnSpPr>
          <p:spPr>
            <a:xfrm>
              <a:off x="6445250" y="1920736"/>
              <a:ext cx="1875790" cy="0"/>
            </a:xfrm>
            <a:prstGeom prst="line">
              <a:avLst/>
            </a:prstGeom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6" name="任意多边形 113">
            <a:extLst>
              <a:ext uri="{FF2B5EF4-FFF2-40B4-BE49-F238E27FC236}">
                <a16:creationId xmlns="" xmlns:a16="http://schemas.microsoft.com/office/drawing/2014/main" id="{57E760DC-48EC-7242-887F-E88D6942F220}"/>
              </a:ext>
            </a:extLst>
          </p:cNvPr>
          <p:cNvSpPr/>
          <p:nvPr/>
        </p:nvSpPr>
        <p:spPr>
          <a:xfrm>
            <a:off x="6923766" y="2192684"/>
            <a:ext cx="1632572" cy="1650936"/>
          </a:xfrm>
          <a:custGeom>
            <a:avLst/>
            <a:gdLst>
              <a:gd name="connsiteX0" fmla="*/ 0 w 1306285"/>
              <a:gd name="connsiteY0" fmla="*/ 1320800 h 1320800"/>
              <a:gd name="connsiteX1" fmla="*/ 43542 w 1306285"/>
              <a:gd name="connsiteY1" fmla="*/ 1277257 h 1320800"/>
              <a:gd name="connsiteX2" fmla="*/ 1306285 w 1306285"/>
              <a:gd name="connsiteY2" fmla="*/ 0 h 132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06285" h="1320800">
                <a:moveTo>
                  <a:pt x="0" y="1320800"/>
                </a:moveTo>
                <a:lnTo>
                  <a:pt x="43542" y="1277257"/>
                </a:lnTo>
                <a:lnTo>
                  <a:pt x="1306285" y="0"/>
                </a:lnTo>
              </a:path>
            </a:pathLst>
          </a:custGeom>
          <a:solidFill>
            <a:srgbClr val="261F1C"/>
          </a:solidFill>
          <a:ln w="12700">
            <a:solidFill>
              <a:srgbClr val="261F1C"/>
            </a:solidFill>
            <a:prstDash val="sysDash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zh-CN" altLang="en-US" sz="2399" dirty="0">
              <a:solidFill>
                <a:srgbClr val="261F1C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grpSp>
        <p:nvGrpSpPr>
          <p:cNvPr id="107" name="组合 114">
            <a:extLst>
              <a:ext uri="{FF2B5EF4-FFF2-40B4-BE49-F238E27FC236}">
                <a16:creationId xmlns="" xmlns:a16="http://schemas.microsoft.com/office/drawing/2014/main" id="{21EB0087-295F-DC46-BBF3-01548D98B192}"/>
              </a:ext>
            </a:extLst>
          </p:cNvPr>
          <p:cNvGrpSpPr/>
          <p:nvPr/>
        </p:nvGrpSpPr>
        <p:grpSpPr>
          <a:xfrm>
            <a:off x="8087404" y="2846313"/>
            <a:ext cx="509896" cy="400828"/>
            <a:chOff x="5297488" y="2511425"/>
            <a:chExt cx="407988" cy="320675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08" name="Freeform 34">
              <a:extLst>
                <a:ext uri="{FF2B5EF4-FFF2-40B4-BE49-F238E27FC236}">
                  <a16:creationId xmlns="" xmlns:a16="http://schemas.microsoft.com/office/drawing/2014/main" id="{99BEF26B-D0A3-9F4E-9028-5D3F51D0E41D}"/>
                </a:ext>
              </a:extLst>
            </p:cNvPr>
            <p:cNvSpPr>
              <a:spLocks/>
            </p:cNvSpPr>
            <p:nvPr/>
          </p:nvSpPr>
          <p:spPr bwMode="auto">
            <a:xfrm>
              <a:off x="5297488" y="2511425"/>
              <a:ext cx="322263" cy="239713"/>
            </a:xfrm>
            <a:custGeom>
              <a:avLst/>
              <a:gdLst>
                <a:gd name="T0" fmla="*/ 15 w 131"/>
                <a:gd name="T1" fmla="*/ 92 h 97"/>
                <a:gd name="T2" fmla="*/ 6 w 131"/>
                <a:gd name="T3" fmla="*/ 83 h 97"/>
                <a:gd name="T4" fmla="*/ 6 w 131"/>
                <a:gd name="T5" fmla="*/ 15 h 97"/>
                <a:gd name="T6" fmla="*/ 15 w 131"/>
                <a:gd name="T7" fmla="*/ 6 h 97"/>
                <a:gd name="T8" fmla="*/ 117 w 131"/>
                <a:gd name="T9" fmla="*/ 6 h 97"/>
                <a:gd name="T10" fmla="*/ 126 w 131"/>
                <a:gd name="T11" fmla="*/ 15 h 97"/>
                <a:gd name="T12" fmla="*/ 126 w 131"/>
                <a:gd name="T13" fmla="*/ 23 h 97"/>
                <a:gd name="T14" fmla="*/ 131 w 131"/>
                <a:gd name="T15" fmla="*/ 23 h 97"/>
                <a:gd name="T16" fmla="*/ 131 w 131"/>
                <a:gd name="T17" fmla="*/ 15 h 97"/>
                <a:gd name="T18" fmla="*/ 117 w 131"/>
                <a:gd name="T19" fmla="*/ 0 h 97"/>
                <a:gd name="T20" fmla="*/ 15 w 131"/>
                <a:gd name="T21" fmla="*/ 0 h 97"/>
                <a:gd name="T22" fmla="*/ 0 w 131"/>
                <a:gd name="T23" fmla="*/ 15 h 97"/>
                <a:gd name="T24" fmla="*/ 0 w 131"/>
                <a:gd name="T25" fmla="*/ 83 h 97"/>
                <a:gd name="T26" fmla="*/ 15 w 131"/>
                <a:gd name="T27" fmla="*/ 97 h 97"/>
                <a:gd name="T28" fmla="*/ 97 w 131"/>
                <a:gd name="T29" fmla="*/ 97 h 97"/>
                <a:gd name="T30" fmla="*/ 97 w 131"/>
                <a:gd name="T31" fmla="*/ 92 h 97"/>
                <a:gd name="T32" fmla="*/ 15 w 131"/>
                <a:gd name="T33" fmla="*/ 92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1" h="97">
                  <a:moveTo>
                    <a:pt x="15" y="92"/>
                  </a:moveTo>
                  <a:cubicBezTo>
                    <a:pt x="10" y="92"/>
                    <a:pt x="6" y="88"/>
                    <a:pt x="6" y="83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0"/>
                    <a:pt x="10" y="6"/>
                    <a:pt x="15" y="6"/>
                  </a:cubicBezTo>
                  <a:cubicBezTo>
                    <a:pt x="117" y="6"/>
                    <a:pt x="117" y="6"/>
                    <a:pt x="117" y="6"/>
                  </a:cubicBezTo>
                  <a:cubicBezTo>
                    <a:pt x="122" y="6"/>
                    <a:pt x="126" y="10"/>
                    <a:pt x="126" y="15"/>
                  </a:cubicBezTo>
                  <a:cubicBezTo>
                    <a:pt x="126" y="23"/>
                    <a:pt x="126" y="23"/>
                    <a:pt x="126" y="23"/>
                  </a:cubicBezTo>
                  <a:cubicBezTo>
                    <a:pt x="131" y="23"/>
                    <a:pt x="131" y="23"/>
                    <a:pt x="131" y="23"/>
                  </a:cubicBezTo>
                  <a:cubicBezTo>
                    <a:pt x="131" y="15"/>
                    <a:pt x="131" y="15"/>
                    <a:pt x="131" y="15"/>
                  </a:cubicBezTo>
                  <a:cubicBezTo>
                    <a:pt x="131" y="7"/>
                    <a:pt x="125" y="0"/>
                    <a:pt x="117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7" y="0"/>
                    <a:pt x="0" y="7"/>
                    <a:pt x="0" y="15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91"/>
                    <a:pt x="7" y="97"/>
                    <a:pt x="15" y="97"/>
                  </a:cubicBezTo>
                  <a:cubicBezTo>
                    <a:pt x="97" y="97"/>
                    <a:pt x="97" y="97"/>
                    <a:pt x="97" y="97"/>
                  </a:cubicBezTo>
                  <a:cubicBezTo>
                    <a:pt x="97" y="92"/>
                    <a:pt x="97" y="92"/>
                    <a:pt x="97" y="92"/>
                  </a:cubicBezTo>
                  <a:lnTo>
                    <a:pt x="15" y="9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883" tIns="60941" rIns="121883" bIns="60941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399" dirty="0">
                <a:solidFill>
                  <a:srgbClr val="261F1C"/>
                </a:solidFill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  <p:sp>
          <p:nvSpPr>
            <p:cNvPr id="109" name="Freeform 35">
              <a:extLst>
                <a:ext uri="{FF2B5EF4-FFF2-40B4-BE49-F238E27FC236}">
                  <a16:creationId xmlns="" xmlns:a16="http://schemas.microsoft.com/office/drawing/2014/main" id="{91F3335C-1D0A-1843-B1BA-67223DBD2CAD}"/>
                </a:ext>
              </a:extLst>
            </p:cNvPr>
            <p:cNvSpPr>
              <a:spLocks/>
            </p:cNvSpPr>
            <p:nvPr/>
          </p:nvSpPr>
          <p:spPr bwMode="auto">
            <a:xfrm>
              <a:off x="5541963" y="2663825"/>
              <a:ext cx="163513" cy="168275"/>
            </a:xfrm>
            <a:custGeom>
              <a:avLst/>
              <a:gdLst>
                <a:gd name="T0" fmla="*/ 58 w 67"/>
                <a:gd name="T1" fmla="*/ 0 h 68"/>
                <a:gd name="T2" fmla="*/ 46 w 67"/>
                <a:gd name="T3" fmla="*/ 0 h 68"/>
                <a:gd name="T4" fmla="*/ 37 w 67"/>
                <a:gd name="T5" fmla="*/ 37 h 68"/>
                <a:gd name="T6" fmla="*/ 33 w 67"/>
                <a:gd name="T7" fmla="*/ 8 h 68"/>
                <a:gd name="T8" fmla="*/ 29 w 67"/>
                <a:gd name="T9" fmla="*/ 37 h 68"/>
                <a:gd name="T10" fmla="*/ 21 w 67"/>
                <a:gd name="T11" fmla="*/ 0 h 68"/>
                <a:gd name="T12" fmla="*/ 9 w 67"/>
                <a:gd name="T13" fmla="*/ 0 h 68"/>
                <a:gd name="T14" fmla="*/ 0 w 67"/>
                <a:gd name="T15" fmla="*/ 8 h 68"/>
                <a:gd name="T16" fmla="*/ 0 w 67"/>
                <a:gd name="T17" fmla="*/ 60 h 68"/>
                <a:gd name="T18" fmla="*/ 9 w 67"/>
                <a:gd name="T19" fmla="*/ 68 h 68"/>
                <a:gd name="T20" fmla="*/ 58 w 67"/>
                <a:gd name="T21" fmla="*/ 68 h 68"/>
                <a:gd name="T22" fmla="*/ 67 w 67"/>
                <a:gd name="T23" fmla="*/ 60 h 68"/>
                <a:gd name="T24" fmla="*/ 67 w 67"/>
                <a:gd name="T25" fmla="*/ 8 h 68"/>
                <a:gd name="T26" fmla="*/ 58 w 67"/>
                <a:gd name="T2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7" h="68">
                  <a:moveTo>
                    <a:pt x="58" y="0"/>
                  </a:moveTo>
                  <a:cubicBezTo>
                    <a:pt x="46" y="0"/>
                    <a:pt x="46" y="0"/>
                    <a:pt x="46" y="0"/>
                  </a:cubicBezTo>
                  <a:cubicBezTo>
                    <a:pt x="37" y="37"/>
                    <a:pt x="37" y="37"/>
                    <a:pt x="37" y="37"/>
                  </a:cubicBezTo>
                  <a:cubicBezTo>
                    <a:pt x="33" y="8"/>
                    <a:pt x="33" y="8"/>
                    <a:pt x="33" y="8"/>
                  </a:cubicBezTo>
                  <a:cubicBezTo>
                    <a:pt x="29" y="37"/>
                    <a:pt x="29" y="37"/>
                    <a:pt x="29" y="37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65"/>
                    <a:pt x="4" y="68"/>
                    <a:pt x="9" y="68"/>
                  </a:cubicBezTo>
                  <a:cubicBezTo>
                    <a:pt x="58" y="68"/>
                    <a:pt x="58" y="68"/>
                    <a:pt x="58" y="68"/>
                  </a:cubicBezTo>
                  <a:cubicBezTo>
                    <a:pt x="63" y="68"/>
                    <a:pt x="67" y="65"/>
                    <a:pt x="67" y="60"/>
                  </a:cubicBezTo>
                  <a:cubicBezTo>
                    <a:pt x="67" y="8"/>
                    <a:pt x="67" y="8"/>
                    <a:pt x="67" y="8"/>
                  </a:cubicBezTo>
                  <a:cubicBezTo>
                    <a:pt x="67" y="4"/>
                    <a:pt x="63" y="0"/>
                    <a:pt x="5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883" tIns="60941" rIns="121883" bIns="60941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399" dirty="0">
                <a:solidFill>
                  <a:srgbClr val="261F1C"/>
                </a:solidFill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  <p:sp>
          <p:nvSpPr>
            <p:cNvPr id="110" name="Freeform 36">
              <a:extLst>
                <a:ext uri="{FF2B5EF4-FFF2-40B4-BE49-F238E27FC236}">
                  <a16:creationId xmlns="" xmlns:a16="http://schemas.microsoft.com/office/drawing/2014/main" id="{F1409E6F-A82C-B049-B406-6B79AD8B2566}"/>
                </a:ext>
              </a:extLst>
            </p:cNvPr>
            <p:cNvSpPr>
              <a:spLocks/>
            </p:cNvSpPr>
            <p:nvPr/>
          </p:nvSpPr>
          <p:spPr bwMode="auto">
            <a:xfrm>
              <a:off x="5580063" y="2573338"/>
              <a:ext cx="87313" cy="103188"/>
            </a:xfrm>
            <a:custGeom>
              <a:avLst/>
              <a:gdLst>
                <a:gd name="T0" fmla="*/ 9 w 35"/>
                <a:gd name="T1" fmla="*/ 35 h 42"/>
                <a:gd name="T2" fmla="*/ 9 w 35"/>
                <a:gd name="T3" fmla="*/ 36 h 42"/>
                <a:gd name="T4" fmla="*/ 15 w 35"/>
                <a:gd name="T5" fmla="*/ 36 h 42"/>
                <a:gd name="T6" fmla="*/ 17 w 35"/>
                <a:gd name="T7" fmla="*/ 42 h 42"/>
                <a:gd name="T8" fmla="*/ 20 w 35"/>
                <a:gd name="T9" fmla="*/ 36 h 42"/>
                <a:gd name="T10" fmla="*/ 26 w 35"/>
                <a:gd name="T11" fmla="*/ 36 h 42"/>
                <a:gd name="T12" fmla="*/ 26 w 35"/>
                <a:gd name="T13" fmla="*/ 35 h 42"/>
                <a:gd name="T14" fmla="*/ 35 w 35"/>
                <a:gd name="T15" fmla="*/ 26 h 42"/>
                <a:gd name="T16" fmla="*/ 35 w 35"/>
                <a:gd name="T17" fmla="*/ 9 h 42"/>
                <a:gd name="T18" fmla="*/ 26 w 35"/>
                <a:gd name="T19" fmla="*/ 0 h 42"/>
                <a:gd name="T20" fmla="*/ 9 w 35"/>
                <a:gd name="T21" fmla="*/ 0 h 42"/>
                <a:gd name="T22" fmla="*/ 0 w 35"/>
                <a:gd name="T23" fmla="*/ 9 h 42"/>
                <a:gd name="T24" fmla="*/ 0 w 35"/>
                <a:gd name="T25" fmla="*/ 26 h 42"/>
                <a:gd name="T26" fmla="*/ 9 w 35"/>
                <a:gd name="T27" fmla="*/ 35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" h="42">
                  <a:moveTo>
                    <a:pt x="9" y="35"/>
                  </a:moveTo>
                  <a:cubicBezTo>
                    <a:pt x="9" y="36"/>
                    <a:pt x="9" y="36"/>
                    <a:pt x="9" y="36"/>
                  </a:cubicBezTo>
                  <a:cubicBezTo>
                    <a:pt x="15" y="36"/>
                    <a:pt x="15" y="36"/>
                    <a:pt x="15" y="36"/>
                  </a:cubicBezTo>
                  <a:cubicBezTo>
                    <a:pt x="17" y="42"/>
                    <a:pt x="17" y="42"/>
                    <a:pt x="17" y="42"/>
                  </a:cubicBezTo>
                  <a:cubicBezTo>
                    <a:pt x="20" y="36"/>
                    <a:pt x="20" y="36"/>
                    <a:pt x="20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31" y="35"/>
                    <a:pt x="35" y="31"/>
                    <a:pt x="35" y="26"/>
                  </a:cubicBezTo>
                  <a:cubicBezTo>
                    <a:pt x="35" y="9"/>
                    <a:pt x="35" y="9"/>
                    <a:pt x="35" y="9"/>
                  </a:cubicBezTo>
                  <a:cubicBezTo>
                    <a:pt x="35" y="4"/>
                    <a:pt x="31" y="0"/>
                    <a:pt x="26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1"/>
                    <a:pt x="4" y="35"/>
                    <a:pt x="9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883" tIns="60941" rIns="121883" bIns="60941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399" dirty="0">
                <a:solidFill>
                  <a:srgbClr val="261F1C"/>
                </a:solidFill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  <p:sp>
          <p:nvSpPr>
            <p:cNvPr id="111" name="Freeform 37">
              <a:extLst>
                <a:ext uri="{FF2B5EF4-FFF2-40B4-BE49-F238E27FC236}">
                  <a16:creationId xmlns="" xmlns:a16="http://schemas.microsoft.com/office/drawing/2014/main" id="{132C9DFC-6F47-A647-AEA1-76C038B929E5}"/>
                </a:ext>
              </a:extLst>
            </p:cNvPr>
            <p:cNvSpPr>
              <a:spLocks/>
            </p:cNvSpPr>
            <p:nvPr/>
          </p:nvSpPr>
          <p:spPr bwMode="auto">
            <a:xfrm>
              <a:off x="5332413" y="2605088"/>
              <a:ext cx="203200" cy="109538"/>
            </a:xfrm>
            <a:custGeom>
              <a:avLst/>
              <a:gdLst>
                <a:gd name="T0" fmla="*/ 116 w 128"/>
                <a:gd name="T1" fmla="*/ 9 h 69"/>
                <a:gd name="T2" fmla="*/ 91 w 128"/>
                <a:gd name="T3" fmla="*/ 34 h 69"/>
                <a:gd name="T4" fmla="*/ 79 w 128"/>
                <a:gd name="T5" fmla="*/ 20 h 69"/>
                <a:gd name="T6" fmla="*/ 38 w 128"/>
                <a:gd name="T7" fmla="*/ 59 h 69"/>
                <a:gd name="T8" fmla="*/ 15 w 128"/>
                <a:gd name="T9" fmla="*/ 50 h 69"/>
                <a:gd name="T10" fmla="*/ 0 w 128"/>
                <a:gd name="T11" fmla="*/ 65 h 69"/>
                <a:gd name="T12" fmla="*/ 3 w 128"/>
                <a:gd name="T13" fmla="*/ 69 h 69"/>
                <a:gd name="T14" fmla="*/ 17 w 128"/>
                <a:gd name="T15" fmla="*/ 55 h 69"/>
                <a:gd name="T16" fmla="*/ 40 w 128"/>
                <a:gd name="T17" fmla="*/ 64 h 69"/>
                <a:gd name="T18" fmla="*/ 79 w 128"/>
                <a:gd name="T19" fmla="*/ 26 h 69"/>
                <a:gd name="T20" fmla="*/ 91 w 128"/>
                <a:gd name="T21" fmla="*/ 40 h 69"/>
                <a:gd name="T22" fmla="*/ 119 w 128"/>
                <a:gd name="T23" fmla="*/ 12 h 69"/>
                <a:gd name="T24" fmla="*/ 124 w 128"/>
                <a:gd name="T25" fmla="*/ 17 h 69"/>
                <a:gd name="T26" fmla="*/ 128 w 128"/>
                <a:gd name="T27" fmla="*/ 0 h 69"/>
                <a:gd name="T28" fmla="*/ 111 w 128"/>
                <a:gd name="T29" fmla="*/ 5 h 69"/>
                <a:gd name="T30" fmla="*/ 116 w 128"/>
                <a:gd name="T31" fmla="*/ 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8" h="69">
                  <a:moveTo>
                    <a:pt x="116" y="9"/>
                  </a:moveTo>
                  <a:lnTo>
                    <a:pt x="91" y="34"/>
                  </a:lnTo>
                  <a:lnTo>
                    <a:pt x="79" y="20"/>
                  </a:lnTo>
                  <a:lnTo>
                    <a:pt x="38" y="59"/>
                  </a:lnTo>
                  <a:lnTo>
                    <a:pt x="15" y="50"/>
                  </a:lnTo>
                  <a:lnTo>
                    <a:pt x="0" y="65"/>
                  </a:lnTo>
                  <a:lnTo>
                    <a:pt x="3" y="69"/>
                  </a:lnTo>
                  <a:lnTo>
                    <a:pt x="17" y="55"/>
                  </a:lnTo>
                  <a:lnTo>
                    <a:pt x="40" y="64"/>
                  </a:lnTo>
                  <a:lnTo>
                    <a:pt x="79" y="26"/>
                  </a:lnTo>
                  <a:lnTo>
                    <a:pt x="91" y="40"/>
                  </a:lnTo>
                  <a:lnTo>
                    <a:pt x="119" y="12"/>
                  </a:lnTo>
                  <a:lnTo>
                    <a:pt x="124" y="17"/>
                  </a:lnTo>
                  <a:lnTo>
                    <a:pt x="128" y="0"/>
                  </a:lnTo>
                  <a:lnTo>
                    <a:pt x="111" y="5"/>
                  </a:lnTo>
                  <a:lnTo>
                    <a:pt x="116" y="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883" tIns="60941" rIns="121883" bIns="60941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399" dirty="0">
                <a:solidFill>
                  <a:srgbClr val="261F1C"/>
                </a:solidFill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96139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500"/>
                            </p:stCondLst>
                            <p:childTnLst>
                              <p:par>
                                <p:cTn id="5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500"/>
                            </p:stCondLst>
                            <p:childTnLst>
                              <p:par>
                                <p:cTn id="6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7000"/>
                            </p:stCondLst>
                            <p:childTnLst>
                              <p:par>
                                <p:cTn id="6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500"/>
                            </p:stCondLst>
                            <p:childTnLst>
                              <p:par>
                                <p:cTn id="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8000"/>
                            </p:stCondLst>
                            <p:childTnLst>
                              <p:par>
                                <p:cTn id="7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81" grpId="0" animBg="1"/>
      <p:bldP spid="89" grpId="0" animBg="1"/>
      <p:bldP spid="101" grpId="0" animBg="1"/>
      <p:bldP spid="10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B14D46C-1D23-8547-BB33-F0756F889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5183"/>
            <a:ext cx="10937111" cy="60007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Преимущество </a:t>
            </a:r>
            <a:br>
              <a:rPr lang="ru-RU" dirty="0" smtClean="0"/>
            </a:br>
            <a:r>
              <a:rPr lang="ru-RU" dirty="0" smtClean="0"/>
              <a:t>электронных </a:t>
            </a:r>
            <a:r>
              <a:rPr lang="ru-RU" dirty="0"/>
              <a:t>таблиц</a:t>
            </a:r>
            <a:endParaRPr lang="x-none" dirty="0"/>
          </a:p>
        </p:txBody>
      </p:sp>
      <p:sp>
        <p:nvSpPr>
          <p:cNvPr id="33" name="Freeform 6">
            <a:extLst>
              <a:ext uri="{FF2B5EF4-FFF2-40B4-BE49-F238E27FC236}">
                <a16:creationId xmlns="" xmlns:a16="http://schemas.microsoft.com/office/drawing/2014/main" id="{34253427-EFD1-6E43-AFAF-052371FB986E}"/>
              </a:ext>
            </a:extLst>
          </p:cNvPr>
          <p:cNvSpPr>
            <a:spLocks/>
          </p:cNvSpPr>
          <p:nvPr/>
        </p:nvSpPr>
        <p:spPr bwMode="auto">
          <a:xfrm>
            <a:off x="4412342" y="2148115"/>
            <a:ext cx="3599543" cy="1190744"/>
          </a:xfrm>
          <a:custGeom>
            <a:avLst/>
            <a:gdLst>
              <a:gd name="T0" fmla="*/ 0 w 267"/>
              <a:gd name="T1" fmla="*/ 232 h 232"/>
              <a:gd name="T2" fmla="*/ 135 w 267"/>
              <a:gd name="T3" fmla="*/ 0 h 232"/>
              <a:gd name="T4" fmla="*/ 267 w 267"/>
              <a:gd name="T5" fmla="*/ 232 h 232"/>
              <a:gd name="T6" fmla="*/ 0 w 267"/>
              <a:gd name="T7" fmla="*/ 232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7" h="232">
                <a:moveTo>
                  <a:pt x="0" y="232"/>
                </a:moveTo>
                <a:lnTo>
                  <a:pt x="135" y="0"/>
                </a:lnTo>
                <a:lnTo>
                  <a:pt x="267" y="232"/>
                </a:lnTo>
                <a:lnTo>
                  <a:pt x="0" y="232"/>
                </a:lnTo>
                <a:close/>
              </a:path>
            </a:pathLst>
          </a:custGeom>
          <a:solidFill>
            <a:schemeClr val="accent1"/>
          </a:solidFill>
          <a:ln w="5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ctr"/>
            <a:r>
              <a:rPr lang="ru-RU" altLang="zh-CN" dirty="0" smtClean="0">
                <a:solidFill>
                  <a:schemeClr val="bg1"/>
                </a:solidFill>
                <a:latin typeface="Times New Roman" panose="02020603050405020304" pitchFamily="18" charset="0"/>
                <a:ea typeface="inpin heiti" panose="00000500000000000000" pitchFamily="2" charset="-122"/>
                <a:cs typeface="Times New Roman" panose="02020603050405020304" pitchFamily="18" charset="0"/>
                <a:sym typeface="inpin heiti" panose="00000500000000000000" pitchFamily="2" charset="-122"/>
              </a:rPr>
              <a:t>Построение таблиц</a:t>
            </a:r>
          </a:p>
          <a:p>
            <a:pPr algn="ctr"/>
            <a:r>
              <a:rPr lang="ru-RU" altLang="zh-CN" dirty="0" smtClean="0">
                <a:solidFill>
                  <a:schemeClr val="bg1"/>
                </a:solidFill>
                <a:latin typeface="Times New Roman" panose="02020603050405020304" pitchFamily="18" charset="0"/>
                <a:ea typeface="inpin heiti" panose="00000500000000000000" pitchFamily="2" charset="-122"/>
                <a:cs typeface="Times New Roman" panose="02020603050405020304" pitchFamily="18" charset="0"/>
                <a:sym typeface="inpin heiti" panose="00000500000000000000" pitchFamily="2" charset="-122"/>
              </a:rPr>
              <a:t> различной сложности</a:t>
            </a:r>
            <a:endParaRPr lang="zh-CN" altLang="en-US" dirty="0">
              <a:solidFill>
                <a:schemeClr val="bg1"/>
              </a:solidFill>
              <a:latin typeface="Times New Roman" panose="02020603050405020304" pitchFamily="18" charset="0"/>
              <a:ea typeface="inpin heiti" panose="00000500000000000000" pitchFamily="2" charset="-122"/>
              <a:cs typeface="Times New Roman" panose="02020603050405020304" pitchFamily="18" charset="0"/>
              <a:sym typeface="inpin heiti" panose="00000500000000000000" pitchFamily="2" charset="-122"/>
            </a:endParaRPr>
          </a:p>
        </p:txBody>
      </p:sp>
      <p:sp>
        <p:nvSpPr>
          <p:cNvPr id="34" name="Freeform 7">
            <a:extLst>
              <a:ext uri="{FF2B5EF4-FFF2-40B4-BE49-F238E27FC236}">
                <a16:creationId xmlns="" xmlns:a16="http://schemas.microsoft.com/office/drawing/2014/main" id="{F8B45CE9-9445-1140-997E-16D8262D8437}"/>
              </a:ext>
            </a:extLst>
          </p:cNvPr>
          <p:cNvSpPr>
            <a:spLocks/>
          </p:cNvSpPr>
          <p:nvPr/>
        </p:nvSpPr>
        <p:spPr bwMode="auto">
          <a:xfrm>
            <a:off x="3519713" y="3541769"/>
            <a:ext cx="5384799" cy="639199"/>
          </a:xfrm>
          <a:custGeom>
            <a:avLst/>
            <a:gdLst>
              <a:gd name="T0" fmla="*/ 0 w 451"/>
              <a:gd name="T1" fmla="*/ 109 h 109"/>
              <a:gd name="T2" fmla="*/ 64 w 451"/>
              <a:gd name="T3" fmla="*/ 0 h 109"/>
              <a:gd name="T4" fmla="*/ 387 w 451"/>
              <a:gd name="T5" fmla="*/ 0 h 109"/>
              <a:gd name="T6" fmla="*/ 451 w 451"/>
              <a:gd name="T7" fmla="*/ 109 h 109"/>
              <a:gd name="T8" fmla="*/ 0 w 451"/>
              <a:gd name="T9" fmla="*/ 109 h 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1" h="109">
                <a:moveTo>
                  <a:pt x="0" y="109"/>
                </a:moveTo>
                <a:lnTo>
                  <a:pt x="64" y="0"/>
                </a:lnTo>
                <a:lnTo>
                  <a:pt x="387" y="0"/>
                </a:lnTo>
                <a:lnTo>
                  <a:pt x="451" y="109"/>
                </a:lnTo>
                <a:lnTo>
                  <a:pt x="0" y="109"/>
                </a:lnTo>
                <a:close/>
              </a:path>
            </a:pathLst>
          </a:custGeom>
          <a:solidFill>
            <a:schemeClr val="accent2"/>
          </a:solidFill>
          <a:ln w="5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автозаполнение</a:t>
            </a:r>
            <a:endParaRPr lang="zh-CN" altLang="en-US" sz="2000" dirty="0">
              <a:solidFill>
                <a:schemeClr val="bg1"/>
              </a:solidFill>
              <a:latin typeface="Times New Roman" panose="02020603050405020304" pitchFamily="18" charset="0"/>
              <a:ea typeface="inpin heiti" panose="00000500000000000000" pitchFamily="2" charset="-122"/>
              <a:cs typeface="Times New Roman" panose="02020603050405020304" pitchFamily="18" charset="0"/>
              <a:sym typeface="inpin heiti" panose="00000500000000000000" pitchFamily="2" charset="-122"/>
            </a:endParaRPr>
          </a:p>
        </p:txBody>
      </p:sp>
      <p:sp>
        <p:nvSpPr>
          <p:cNvPr id="35" name="Freeform 8">
            <a:extLst>
              <a:ext uri="{FF2B5EF4-FFF2-40B4-BE49-F238E27FC236}">
                <a16:creationId xmlns="" xmlns:a16="http://schemas.microsoft.com/office/drawing/2014/main" id="{0F9AA6C4-8DF3-3A40-AF39-6C9D57957940}"/>
              </a:ext>
            </a:extLst>
          </p:cNvPr>
          <p:cNvSpPr>
            <a:spLocks/>
          </p:cNvSpPr>
          <p:nvPr/>
        </p:nvSpPr>
        <p:spPr bwMode="auto">
          <a:xfrm>
            <a:off x="2583543" y="4351048"/>
            <a:ext cx="7111999" cy="597487"/>
          </a:xfrm>
          <a:custGeom>
            <a:avLst/>
            <a:gdLst>
              <a:gd name="T0" fmla="*/ 0 w 633"/>
              <a:gd name="T1" fmla="*/ 108 h 108"/>
              <a:gd name="T2" fmla="*/ 62 w 633"/>
              <a:gd name="T3" fmla="*/ 0 h 108"/>
              <a:gd name="T4" fmla="*/ 570 w 633"/>
              <a:gd name="T5" fmla="*/ 0 h 108"/>
              <a:gd name="T6" fmla="*/ 633 w 633"/>
              <a:gd name="T7" fmla="*/ 108 h 108"/>
              <a:gd name="T8" fmla="*/ 0 w 633"/>
              <a:gd name="T9" fmla="*/ 108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3" h="108">
                <a:moveTo>
                  <a:pt x="0" y="108"/>
                </a:moveTo>
                <a:lnTo>
                  <a:pt x="62" y="0"/>
                </a:lnTo>
                <a:lnTo>
                  <a:pt x="570" y="0"/>
                </a:lnTo>
                <a:lnTo>
                  <a:pt x="633" y="108"/>
                </a:lnTo>
                <a:lnTo>
                  <a:pt x="0" y="108"/>
                </a:lnTo>
                <a:close/>
              </a:path>
            </a:pathLst>
          </a:custGeom>
          <a:solidFill>
            <a:schemeClr val="accent1"/>
          </a:solidFill>
          <a:ln w="5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построение диаграмм на основе табличных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данных </a:t>
            </a:r>
            <a:endParaRPr lang="zh-CN" altLang="en-US" dirty="0">
              <a:solidFill>
                <a:schemeClr val="bg1"/>
              </a:solidFill>
              <a:latin typeface="Times New Roman" panose="02020603050405020304" pitchFamily="18" charset="0"/>
              <a:ea typeface="inpin heiti" panose="00000500000000000000" pitchFamily="2" charset="-122"/>
              <a:cs typeface="Times New Roman" panose="02020603050405020304" pitchFamily="18" charset="0"/>
              <a:sym typeface="inpin heiti" panose="00000500000000000000" pitchFamily="2" charset="-122"/>
            </a:endParaRPr>
          </a:p>
        </p:txBody>
      </p:sp>
      <p:sp>
        <p:nvSpPr>
          <p:cNvPr id="36" name="Freeform 9">
            <a:extLst>
              <a:ext uri="{FF2B5EF4-FFF2-40B4-BE49-F238E27FC236}">
                <a16:creationId xmlns="" xmlns:a16="http://schemas.microsoft.com/office/drawing/2014/main" id="{779E0FA4-476E-4748-828E-888EEF69081C}"/>
              </a:ext>
            </a:extLst>
          </p:cNvPr>
          <p:cNvSpPr>
            <a:spLocks/>
          </p:cNvSpPr>
          <p:nvPr/>
        </p:nvSpPr>
        <p:spPr bwMode="auto">
          <a:xfrm>
            <a:off x="1161144" y="5173154"/>
            <a:ext cx="9913256" cy="862538"/>
          </a:xfrm>
          <a:custGeom>
            <a:avLst/>
            <a:gdLst>
              <a:gd name="T0" fmla="*/ 0 w 912"/>
              <a:gd name="T1" fmla="*/ 192 h 192"/>
              <a:gd name="T2" fmla="*/ 111 w 912"/>
              <a:gd name="T3" fmla="*/ 0 h 192"/>
              <a:gd name="T4" fmla="*/ 801 w 912"/>
              <a:gd name="T5" fmla="*/ 0 h 192"/>
              <a:gd name="T6" fmla="*/ 912 w 912"/>
              <a:gd name="T7" fmla="*/ 192 h 192"/>
              <a:gd name="T8" fmla="*/ 0 w 912"/>
              <a:gd name="T9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12" h="192">
                <a:moveTo>
                  <a:pt x="0" y="192"/>
                </a:moveTo>
                <a:lnTo>
                  <a:pt x="111" y="0"/>
                </a:lnTo>
                <a:lnTo>
                  <a:pt x="801" y="0"/>
                </a:lnTo>
                <a:lnTo>
                  <a:pt x="912" y="192"/>
                </a:lnTo>
                <a:lnTo>
                  <a:pt x="0" y="192"/>
                </a:lnTo>
                <a:close/>
              </a:path>
            </a:pathLst>
          </a:custGeom>
          <a:solidFill>
            <a:schemeClr val="accent2"/>
          </a:solidFill>
          <a:ln w="5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различных вычислений с помощью формул и функций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встроенных 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редактор</a:t>
            </a:r>
            <a:endParaRPr lang="zh-CN" altLang="en-US" sz="2000" dirty="0">
              <a:solidFill>
                <a:schemeClr val="bg1"/>
              </a:solidFill>
              <a:latin typeface="Times New Roman" panose="02020603050405020304" pitchFamily="18" charset="0"/>
              <a:ea typeface="inpin heiti" panose="00000500000000000000" pitchFamily="2" charset="-122"/>
              <a:cs typeface="Times New Roman" panose="02020603050405020304" pitchFamily="18" charset="0"/>
              <a:sym typeface="inpin heiti" panose="000005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46702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3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 animBg="1"/>
      <p:bldP spid="3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876135"/>
            <a:ext cx="10515600" cy="600076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Интерактивное упражнение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«</a:t>
            </a:r>
            <a:r>
              <a:rPr lang="ru-RU" b="1" dirty="0"/>
              <a:t>Основные понятия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табличного </a:t>
            </a:r>
            <a:r>
              <a:rPr lang="ru-RU" b="1" dirty="0"/>
              <a:t>процессора»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871" y="1825625"/>
            <a:ext cx="8153400" cy="466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/>
          <p:cNvPicPr/>
          <p:nvPr/>
        </p:nvPicPr>
        <p:blipFill>
          <a:blip r:embed="rId4"/>
          <a:stretch>
            <a:fillRect/>
          </a:stretch>
        </p:blipFill>
        <p:spPr>
          <a:xfrm>
            <a:off x="9898742" y="4557486"/>
            <a:ext cx="1959429" cy="1935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4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Интерфейс </a:t>
            </a:r>
            <a:r>
              <a:rPr lang="ru-RU" b="1" dirty="0" err="1"/>
              <a:t>Microsoft</a:t>
            </a:r>
            <a:r>
              <a:rPr lang="ru-RU" b="1" dirty="0"/>
              <a:t> </a:t>
            </a:r>
            <a:r>
              <a:rPr lang="ru-RU" b="1" dirty="0" err="1"/>
              <a:t>Excel</a:t>
            </a:r>
            <a:r>
              <a:rPr lang="ru-RU" b="1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9304"/>
            <a:ext cx="12255004" cy="5998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161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"Все у меня в руках!"</a:t>
            </a:r>
          </a:p>
        </p:txBody>
      </p:sp>
      <p:pic>
        <p:nvPicPr>
          <p:cNvPr id="4098" name="Picture 2" descr="https://gas-kvas.com/uploads/posts/2023-02/1676687882_gas-kvas-com-p-na-detskom-risunke-net-ruk-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341257" y="513669"/>
            <a:ext cx="6580501" cy="6166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 rot="17974590">
            <a:off x="8044024" y="3239702"/>
            <a:ext cx="31176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Здесь мне были даны конкретные указания</a:t>
            </a:r>
            <a:r>
              <a:rPr lang="ru-RU" dirty="0" smtClean="0"/>
              <a:t>"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 rot="19384871">
            <a:off x="8318494" y="4942325"/>
            <a:ext cx="245303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"Над этой темой я хотел(а) бы еще поработать"</a:t>
            </a:r>
          </a:p>
        </p:txBody>
      </p:sp>
      <p:sp>
        <p:nvSpPr>
          <p:cNvPr id="6" name="Прямоугольник 5"/>
          <p:cNvSpPr/>
          <p:nvPr/>
        </p:nvSpPr>
        <p:spPr>
          <a:xfrm rot="16605234">
            <a:off x="6530934" y="3714168"/>
            <a:ext cx="38886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"Мне здесь совсем не понравилось</a:t>
            </a:r>
            <a:r>
              <a:rPr lang="ru-RU" dirty="0" smtClean="0"/>
              <a:t>"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 rot="15753933">
            <a:off x="6257403" y="3412089"/>
            <a:ext cx="32700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"Психологическая атмосфера</a:t>
            </a:r>
            <a:r>
              <a:rPr lang="ru-RU" dirty="0" smtClean="0"/>
              <a:t>"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 rot="14860622">
            <a:off x="6052942" y="4215081"/>
            <a:ext cx="26661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"Мне здесь не хватало…"</a:t>
            </a:r>
          </a:p>
        </p:txBody>
      </p:sp>
      <p:pic>
        <p:nvPicPr>
          <p:cNvPr id="1026" name="Picture 2" descr="http://qrcoder.ru/code/?https%3A%2F%2Fdrive.google.com%2Fdrive%2Ffolders%2F1M1CSkIfN0287COacbegPAJ3HSTPjJtSX%3Fusp%3Dsharing&amp;4&amp;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511" y="4161361"/>
            <a:ext cx="2398962" cy="2398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312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79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84D8B"/>
      </a:accent1>
      <a:accent2>
        <a:srgbClr val="F68E87"/>
      </a:accent2>
      <a:accent3>
        <a:srgbClr val="A5A5A5"/>
      </a:accent3>
      <a:accent4>
        <a:srgbClr val="E1AA0D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209</Words>
  <Application>Microsoft Office PowerPoint</Application>
  <PresentationFormat>Произвольный</PresentationFormat>
  <Paragraphs>60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Office Theme</vt:lpstr>
      <vt:lpstr>Табличный процессор Microsoft Excel в профессиональной деятельности учителя и классного руководителя</vt:lpstr>
      <vt:lpstr>Презентация PowerPoint</vt:lpstr>
      <vt:lpstr>Использование электронных таблиц  в профессиональной  деятельности</vt:lpstr>
      <vt:lpstr>Документооборот  классного руководителя</vt:lpstr>
      <vt:lpstr>Освободившееся время</vt:lpstr>
      <vt:lpstr>Преимущество  электронных таблиц</vt:lpstr>
      <vt:lpstr>Интерактивное упражнение  «Основные понятия  табличного процессора» </vt:lpstr>
      <vt:lpstr>Интерфейс Microsoft Excel </vt:lpstr>
      <vt:lpstr>"Все у меня в руках!"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Microsoft Office User</dc:creator>
  <cp:lastModifiedBy>Ирина</cp:lastModifiedBy>
  <cp:revision>15</cp:revision>
  <dcterms:created xsi:type="dcterms:W3CDTF">2024-02-12T18:15:21Z</dcterms:created>
  <dcterms:modified xsi:type="dcterms:W3CDTF">2024-03-28T23:09:02Z</dcterms:modified>
</cp:coreProperties>
</file>